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7139-005D-4BD8-A42C-CD7269E0E9DE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1FA60-EC38-4CC5-B6A0-57AB9433EF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7139-005D-4BD8-A42C-CD7269E0E9DE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1FA60-EC38-4CC5-B6A0-57AB9433EF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7139-005D-4BD8-A42C-CD7269E0E9DE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1FA60-EC38-4CC5-B6A0-57AB9433EF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7139-005D-4BD8-A42C-CD7269E0E9DE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1FA60-EC38-4CC5-B6A0-57AB9433EF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7139-005D-4BD8-A42C-CD7269E0E9DE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1FA60-EC38-4CC5-B6A0-57AB9433EF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7139-005D-4BD8-A42C-CD7269E0E9DE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1FA60-EC38-4CC5-B6A0-57AB9433EF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7139-005D-4BD8-A42C-CD7269E0E9DE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1FA60-EC38-4CC5-B6A0-57AB9433EF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7139-005D-4BD8-A42C-CD7269E0E9DE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1FA60-EC38-4CC5-B6A0-57AB9433EF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7139-005D-4BD8-A42C-CD7269E0E9DE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1FA60-EC38-4CC5-B6A0-57AB9433EF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7139-005D-4BD8-A42C-CD7269E0E9DE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1FA60-EC38-4CC5-B6A0-57AB9433EF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7139-005D-4BD8-A42C-CD7269E0E9DE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1FA60-EC38-4CC5-B6A0-57AB9433EF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497139-005D-4BD8-A42C-CD7269E0E9DE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1FA60-EC38-4CC5-B6A0-57AB9433EF9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698423" y="736994"/>
            <a:ext cx="7263974" cy="1114049"/>
            <a:chOff x="1698423" y="736994"/>
            <a:chExt cx="7263974" cy="1114049"/>
          </a:xfrm>
        </p:grpSpPr>
        <p:sp>
          <p:nvSpPr>
            <p:cNvPr id="2" name="Freeform 1"/>
            <p:cNvSpPr/>
            <p:nvPr/>
          </p:nvSpPr>
          <p:spPr>
            <a:xfrm>
              <a:off x="1698423" y="736994"/>
              <a:ext cx="506302" cy="933655"/>
            </a:xfrm>
            <a:custGeom>
              <a:avLst/>
              <a:gdLst/>
              <a:ahLst/>
              <a:cxnLst/>
              <a:rect l="0" t="0" r="0" b="0"/>
              <a:pathLst>
                <a:path w="506302" h="933655">
                  <a:moveTo>
                    <a:pt x="470447" y="0"/>
                  </a:moveTo>
                  <a:lnTo>
                    <a:pt x="411830" y="43963"/>
                  </a:lnTo>
                  <a:lnTo>
                    <a:pt x="359159" y="99858"/>
                  </a:lnTo>
                  <a:lnTo>
                    <a:pt x="300664" y="159202"/>
                  </a:lnTo>
                  <a:lnTo>
                    <a:pt x="262735" y="203413"/>
                  </a:lnTo>
                  <a:lnTo>
                    <a:pt x="225158" y="262270"/>
                  </a:lnTo>
                  <a:lnTo>
                    <a:pt x="189737" y="321320"/>
                  </a:lnTo>
                  <a:lnTo>
                    <a:pt x="146265" y="381479"/>
                  </a:lnTo>
                  <a:lnTo>
                    <a:pt x="116423" y="435663"/>
                  </a:lnTo>
                  <a:lnTo>
                    <a:pt x="95233" y="491426"/>
                  </a:lnTo>
                  <a:lnTo>
                    <a:pt x="69731" y="547501"/>
                  </a:lnTo>
                  <a:lnTo>
                    <a:pt x="47752" y="603638"/>
                  </a:lnTo>
                  <a:lnTo>
                    <a:pt x="24910" y="658617"/>
                  </a:lnTo>
                  <a:lnTo>
                    <a:pt x="7920" y="713844"/>
                  </a:lnTo>
                  <a:lnTo>
                    <a:pt x="0" y="767960"/>
                  </a:lnTo>
                  <a:lnTo>
                    <a:pt x="772" y="817920"/>
                  </a:lnTo>
                  <a:lnTo>
                    <a:pt x="11514" y="871134"/>
                  </a:lnTo>
                  <a:lnTo>
                    <a:pt x="27061" y="904642"/>
                  </a:lnTo>
                  <a:lnTo>
                    <a:pt x="42929" y="919909"/>
                  </a:lnTo>
                  <a:lnTo>
                    <a:pt x="52074" y="925619"/>
                  </a:lnTo>
                  <a:lnTo>
                    <a:pt x="92891" y="933654"/>
                  </a:lnTo>
                  <a:lnTo>
                    <a:pt x="136440" y="930445"/>
                  </a:lnTo>
                  <a:lnTo>
                    <a:pt x="184569" y="916496"/>
                  </a:lnTo>
                  <a:lnTo>
                    <a:pt x="243658" y="891992"/>
                  </a:lnTo>
                  <a:lnTo>
                    <a:pt x="287219" y="871554"/>
                  </a:lnTo>
                  <a:lnTo>
                    <a:pt x="345936" y="830187"/>
                  </a:lnTo>
                  <a:lnTo>
                    <a:pt x="399953" y="785831"/>
                  </a:lnTo>
                  <a:lnTo>
                    <a:pt x="456397" y="729965"/>
                  </a:lnTo>
                  <a:lnTo>
                    <a:pt x="483313" y="685087"/>
                  </a:lnTo>
                  <a:lnTo>
                    <a:pt x="501108" y="631162"/>
                  </a:lnTo>
                  <a:lnTo>
                    <a:pt x="506301" y="603391"/>
                  </a:lnTo>
                  <a:lnTo>
                    <a:pt x="504709" y="575450"/>
                  </a:lnTo>
                  <a:lnTo>
                    <a:pt x="493864" y="553673"/>
                  </a:lnTo>
                  <a:lnTo>
                    <a:pt x="458305" y="520629"/>
                  </a:lnTo>
                  <a:lnTo>
                    <a:pt x="427855" y="504301"/>
                  </a:lnTo>
                  <a:lnTo>
                    <a:pt x="403944" y="502164"/>
                  </a:lnTo>
                  <a:lnTo>
                    <a:pt x="377719" y="506284"/>
                  </a:lnTo>
                  <a:lnTo>
                    <a:pt x="322756" y="531112"/>
                  </a:lnTo>
                  <a:lnTo>
                    <a:pt x="261700" y="578555"/>
                  </a:lnTo>
                  <a:lnTo>
                    <a:pt x="203796" y="635200"/>
                  </a:lnTo>
                  <a:lnTo>
                    <a:pt x="153212" y="686907"/>
                  </a:lnTo>
                  <a:lnTo>
                    <a:pt x="101768" y="746242"/>
                  </a:lnTo>
                  <a:lnTo>
                    <a:pt x="80893" y="7791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79440" y="1568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03549" y="821222"/>
              <a:ext cx="554969" cy="703554"/>
            </a:xfrm>
            <a:custGeom>
              <a:avLst/>
              <a:gdLst/>
              <a:ahLst/>
              <a:cxnLst/>
              <a:rect l="0" t="0" r="0" b="0"/>
              <a:pathLst>
                <a:path w="554969" h="703554">
                  <a:moveTo>
                    <a:pt x="402357" y="0"/>
                  </a:moveTo>
                  <a:lnTo>
                    <a:pt x="384377" y="15641"/>
                  </a:lnTo>
                  <a:lnTo>
                    <a:pt x="332616" y="34844"/>
                  </a:lnTo>
                  <a:lnTo>
                    <a:pt x="278920" y="40678"/>
                  </a:lnTo>
                  <a:lnTo>
                    <a:pt x="226373" y="38711"/>
                  </a:lnTo>
                  <a:lnTo>
                    <a:pt x="176262" y="32993"/>
                  </a:lnTo>
                  <a:lnTo>
                    <a:pt x="120134" y="31864"/>
                  </a:lnTo>
                  <a:lnTo>
                    <a:pt x="57054" y="34760"/>
                  </a:lnTo>
                  <a:lnTo>
                    <a:pt x="42304" y="37212"/>
                  </a:lnTo>
                  <a:lnTo>
                    <a:pt x="31300" y="43525"/>
                  </a:lnTo>
                  <a:lnTo>
                    <a:pt x="15955" y="63018"/>
                  </a:lnTo>
                  <a:lnTo>
                    <a:pt x="739" y="94712"/>
                  </a:lnTo>
                  <a:lnTo>
                    <a:pt x="0" y="137507"/>
                  </a:lnTo>
                  <a:lnTo>
                    <a:pt x="10231" y="197135"/>
                  </a:lnTo>
                  <a:lnTo>
                    <a:pt x="21269" y="245714"/>
                  </a:lnTo>
                  <a:lnTo>
                    <a:pt x="42248" y="304643"/>
                  </a:lnTo>
                  <a:lnTo>
                    <a:pt x="48117" y="331929"/>
                  </a:lnTo>
                  <a:lnTo>
                    <a:pt x="47183" y="360002"/>
                  </a:lnTo>
                  <a:lnTo>
                    <a:pt x="48591" y="359325"/>
                  </a:lnTo>
                  <a:lnTo>
                    <a:pt x="59282" y="344723"/>
                  </a:lnTo>
                  <a:lnTo>
                    <a:pt x="91757" y="313158"/>
                  </a:lnTo>
                  <a:lnTo>
                    <a:pt x="145426" y="286269"/>
                  </a:lnTo>
                  <a:lnTo>
                    <a:pt x="200524" y="267810"/>
                  </a:lnTo>
                  <a:lnTo>
                    <a:pt x="248318" y="258856"/>
                  </a:lnTo>
                  <a:lnTo>
                    <a:pt x="310102" y="265125"/>
                  </a:lnTo>
                  <a:lnTo>
                    <a:pt x="360985" y="274308"/>
                  </a:lnTo>
                  <a:lnTo>
                    <a:pt x="409986" y="287557"/>
                  </a:lnTo>
                  <a:lnTo>
                    <a:pt x="447902" y="306301"/>
                  </a:lnTo>
                  <a:lnTo>
                    <a:pt x="496396" y="342890"/>
                  </a:lnTo>
                  <a:lnTo>
                    <a:pt x="535162" y="404842"/>
                  </a:lnTo>
                  <a:lnTo>
                    <a:pt x="548043" y="458822"/>
                  </a:lnTo>
                  <a:lnTo>
                    <a:pt x="554968" y="495866"/>
                  </a:lnTo>
                  <a:lnTo>
                    <a:pt x="548013" y="553361"/>
                  </a:lnTo>
                  <a:lnTo>
                    <a:pt x="535592" y="588219"/>
                  </a:lnTo>
                  <a:lnTo>
                    <a:pt x="510434" y="625849"/>
                  </a:lnTo>
                  <a:lnTo>
                    <a:pt x="473359" y="655812"/>
                  </a:lnTo>
                  <a:lnTo>
                    <a:pt x="422188" y="684261"/>
                  </a:lnTo>
                  <a:lnTo>
                    <a:pt x="393623" y="696010"/>
                  </a:lnTo>
                  <a:lnTo>
                    <a:pt x="330746" y="703553"/>
                  </a:lnTo>
                  <a:lnTo>
                    <a:pt x="267329" y="699454"/>
                  </a:lnTo>
                  <a:lnTo>
                    <a:pt x="214118" y="686209"/>
                  </a:lnTo>
                  <a:lnTo>
                    <a:pt x="159760" y="662276"/>
                  </a:lnTo>
                  <a:lnTo>
                    <a:pt x="96747" y="627331"/>
                  </a:lnTo>
                  <a:lnTo>
                    <a:pt x="86502" y="621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16559" y="1200248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5428" y="14654"/>
                  </a:lnTo>
                  <a:lnTo>
                    <a:pt x="59152" y="2096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06194" y="873865"/>
              <a:ext cx="389516" cy="630505"/>
            </a:xfrm>
            <a:custGeom>
              <a:avLst/>
              <a:gdLst/>
              <a:ahLst/>
              <a:cxnLst/>
              <a:rect l="0" t="0" r="0" b="0"/>
              <a:pathLst>
                <a:path w="389516" h="630505">
                  <a:moveTo>
                    <a:pt x="73661" y="0"/>
                  </a:moveTo>
                  <a:lnTo>
                    <a:pt x="55702" y="61110"/>
                  </a:lnTo>
                  <a:lnTo>
                    <a:pt x="38511" y="121131"/>
                  </a:lnTo>
                  <a:lnTo>
                    <a:pt x="31752" y="175832"/>
                  </a:lnTo>
                  <a:lnTo>
                    <a:pt x="23485" y="231697"/>
                  </a:lnTo>
                  <a:lnTo>
                    <a:pt x="15916" y="287793"/>
                  </a:lnTo>
                  <a:lnTo>
                    <a:pt x="11562" y="343934"/>
                  </a:lnTo>
                  <a:lnTo>
                    <a:pt x="7582" y="400083"/>
                  </a:lnTo>
                  <a:lnTo>
                    <a:pt x="1467" y="456235"/>
                  </a:lnTo>
                  <a:lnTo>
                    <a:pt x="407" y="509527"/>
                  </a:lnTo>
                  <a:lnTo>
                    <a:pt x="93" y="564182"/>
                  </a:lnTo>
                  <a:lnTo>
                    <a:pt x="0" y="611831"/>
                  </a:lnTo>
                  <a:lnTo>
                    <a:pt x="3497" y="620797"/>
                  </a:lnTo>
                  <a:lnTo>
                    <a:pt x="9337" y="625605"/>
                  </a:lnTo>
                  <a:lnTo>
                    <a:pt x="49516" y="630504"/>
                  </a:lnTo>
                  <a:lnTo>
                    <a:pt x="101343" y="623066"/>
                  </a:lnTo>
                  <a:lnTo>
                    <a:pt x="157375" y="606929"/>
                  </a:lnTo>
                  <a:lnTo>
                    <a:pt x="217882" y="594233"/>
                  </a:lnTo>
                  <a:lnTo>
                    <a:pt x="274710" y="590970"/>
                  </a:lnTo>
                  <a:lnTo>
                    <a:pt x="327943" y="590003"/>
                  </a:lnTo>
                  <a:lnTo>
                    <a:pt x="389515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58798" y="1137077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184891" y="3120"/>
                  </a:lnTo>
                  <a:lnTo>
                    <a:pt x="123999" y="14654"/>
                  </a:lnTo>
                  <a:lnTo>
                    <a:pt x="75475" y="19160"/>
                  </a:lnTo>
                  <a:lnTo>
                    <a:pt x="13174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43026" y="831751"/>
              <a:ext cx="368498" cy="94757"/>
            </a:xfrm>
            <a:custGeom>
              <a:avLst/>
              <a:gdLst/>
              <a:ahLst/>
              <a:cxnLst/>
              <a:rect l="0" t="0" r="0" b="0"/>
              <a:pathLst>
                <a:path w="368498" h="94757">
                  <a:moveTo>
                    <a:pt x="368497" y="0"/>
                  </a:moveTo>
                  <a:lnTo>
                    <a:pt x="306404" y="5589"/>
                  </a:lnTo>
                  <a:lnTo>
                    <a:pt x="244492" y="21331"/>
                  </a:lnTo>
                  <a:lnTo>
                    <a:pt x="183735" y="35149"/>
                  </a:lnTo>
                  <a:lnTo>
                    <a:pt x="135808" y="51229"/>
                  </a:lnTo>
                  <a:lnTo>
                    <a:pt x="86383" y="65222"/>
                  </a:lnTo>
                  <a:lnTo>
                    <a:pt x="29195" y="8043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06280" y="1252891"/>
              <a:ext cx="157928" cy="200042"/>
            </a:xfrm>
            <a:custGeom>
              <a:avLst/>
              <a:gdLst/>
              <a:ahLst/>
              <a:cxnLst/>
              <a:rect l="0" t="0" r="0" b="0"/>
              <a:pathLst>
                <a:path w="157928" h="200042">
                  <a:moveTo>
                    <a:pt x="157927" y="0"/>
                  </a:moveTo>
                  <a:lnTo>
                    <a:pt x="122011" y="53875"/>
                  </a:lnTo>
                  <a:lnTo>
                    <a:pt x="79476" y="115921"/>
                  </a:lnTo>
                  <a:lnTo>
                    <a:pt x="21703" y="17806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06280" y="1242362"/>
              <a:ext cx="136871" cy="189514"/>
            </a:xfrm>
            <a:custGeom>
              <a:avLst/>
              <a:gdLst/>
              <a:ahLst/>
              <a:cxnLst/>
              <a:rect l="0" t="0" r="0" b="0"/>
              <a:pathLst>
                <a:path w="136871" h="189514">
                  <a:moveTo>
                    <a:pt x="0" y="0"/>
                  </a:moveTo>
                  <a:lnTo>
                    <a:pt x="10745" y="26387"/>
                  </a:lnTo>
                  <a:lnTo>
                    <a:pt x="48468" y="88902"/>
                  </a:lnTo>
                  <a:lnTo>
                    <a:pt x="100254" y="151824"/>
                  </a:lnTo>
                  <a:lnTo>
                    <a:pt x="13687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11607" y="1185997"/>
              <a:ext cx="250500" cy="529516"/>
            </a:xfrm>
            <a:custGeom>
              <a:avLst/>
              <a:gdLst/>
              <a:ahLst/>
              <a:cxnLst/>
              <a:rect l="0" t="0" r="0" b="0"/>
              <a:pathLst>
                <a:path w="250500" h="529516">
                  <a:moveTo>
                    <a:pt x="10527" y="161650"/>
                  </a:moveTo>
                  <a:lnTo>
                    <a:pt x="10527" y="210581"/>
                  </a:lnTo>
                  <a:lnTo>
                    <a:pt x="10527" y="261546"/>
                  </a:lnTo>
                  <a:lnTo>
                    <a:pt x="13647" y="317981"/>
                  </a:lnTo>
                  <a:lnTo>
                    <a:pt x="15741" y="371747"/>
                  </a:lnTo>
                  <a:lnTo>
                    <a:pt x="12072" y="424722"/>
                  </a:lnTo>
                  <a:lnTo>
                    <a:pt x="10985" y="474344"/>
                  </a:lnTo>
                  <a:lnTo>
                    <a:pt x="5029" y="527443"/>
                  </a:lnTo>
                  <a:lnTo>
                    <a:pt x="3352" y="529515"/>
                  </a:lnTo>
                  <a:lnTo>
                    <a:pt x="662" y="493931"/>
                  </a:lnTo>
                  <a:lnTo>
                    <a:pt x="130" y="441495"/>
                  </a:lnTo>
                  <a:lnTo>
                    <a:pt x="38" y="388847"/>
                  </a:lnTo>
                  <a:lnTo>
                    <a:pt x="10" y="334383"/>
                  </a:lnTo>
                  <a:lnTo>
                    <a:pt x="2" y="281200"/>
                  </a:lnTo>
                  <a:lnTo>
                    <a:pt x="0" y="222809"/>
                  </a:lnTo>
                  <a:lnTo>
                    <a:pt x="5588" y="166643"/>
                  </a:lnTo>
                  <a:lnTo>
                    <a:pt x="17957" y="103668"/>
                  </a:lnTo>
                  <a:lnTo>
                    <a:pt x="34785" y="49288"/>
                  </a:lnTo>
                  <a:lnTo>
                    <a:pt x="40737" y="37609"/>
                  </a:lnTo>
                  <a:lnTo>
                    <a:pt x="56709" y="21513"/>
                  </a:lnTo>
                  <a:lnTo>
                    <a:pt x="88552" y="5874"/>
                  </a:lnTo>
                  <a:lnTo>
                    <a:pt x="113055" y="0"/>
                  </a:lnTo>
                  <a:lnTo>
                    <a:pt x="173681" y="8591"/>
                  </a:lnTo>
                  <a:lnTo>
                    <a:pt x="208998" y="23752"/>
                  </a:lnTo>
                  <a:lnTo>
                    <a:pt x="227808" y="42651"/>
                  </a:lnTo>
                  <a:lnTo>
                    <a:pt x="241627" y="66648"/>
                  </a:lnTo>
                  <a:lnTo>
                    <a:pt x="250499" y="120181"/>
                  </a:lnTo>
                  <a:lnTo>
                    <a:pt x="248917" y="158722"/>
                  </a:lnTo>
                  <a:lnTo>
                    <a:pt x="246662" y="170226"/>
                  </a:lnTo>
                  <a:lnTo>
                    <a:pt x="234800" y="189248"/>
                  </a:lnTo>
                  <a:lnTo>
                    <a:pt x="216659" y="204332"/>
                  </a:lnTo>
                  <a:lnTo>
                    <a:pt x="158959" y="227481"/>
                  </a:lnTo>
                  <a:lnTo>
                    <a:pt x="100376" y="233795"/>
                  </a:lnTo>
                  <a:lnTo>
                    <a:pt x="42113" y="2353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43274" y="915979"/>
              <a:ext cx="10530" cy="526426"/>
            </a:xfrm>
            <a:custGeom>
              <a:avLst/>
              <a:gdLst/>
              <a:ahLst/>
              <a:cxnLst/>
              <a:rect l="0" t="0" r="0" b="0"/>
              <a:pathLst>
                <a:path w="10530" h="526426">
                  <a:moveTo>
                    <a:pt x="10529" y="0"/>
                  </a:moveTo>
                  <a:lnTo>
                    <a:pt x="3293" y="27556"/>
                  </a:lnTo>
                  <a:lnTo>
                    <a:pt x="2146" y="73025"/>
                  </a:lnTo>
                  <a:lnTo>
                    <a:pt x="6023" y="114734"/>
                  </a:lnTo>
                  <a:lnTo>
                    <a:pt x="8526" y="160567"/>
                  </a:lnTo>
                  <a:lnTo>
                    <a:pt x="9935" y="223050"/>
                  </a:lnTo>
                  <a:lnTo>
                    <a:pt x="10412" y="286085"/>
                  </a:lnTo>
                  <a:lnTo>
                    <a:pt x="10506" y="345936"/>
                  </a:lnTo>
                  <a:lnTo>
                    <a:pt x="10522" y="401587"/>
                  </a:lnTo>
                  <a:lnTo>
                    <a:pt x="9357" y="453301"/>
                  </a:lnTo>
                  <a:lnTo>
                    <a:pt x="2195" y="500282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98989" y="1231834"/>
              <a:ext cx="226179" cy="224077"/>
            </a:xfrm>
            <a:custGeom>
              <a:avLst/>
              <a:gdLst/>
              <a:ahLst/>
              <a:cxnLst/>
              <a:rect l="0" t="0" r="0" b="0"/>
              <a:pathLst>
                <a:path w="226179" h="224077">
                  <a:moveTo>
                    <a:pt x="139083" y="21057"/>
                  </a:moveTo>
                  <a:lnTo>
                    <a:pt x="127905" y="9878"/>
                  </a:lnTo>
                  <a:lnTo>
                    <a:pt x="106819" y="4390"/>
                  </a:lnTo>
                  <a:lnTo>
                    <a:pt x="81459" y="4291"/>
                  </a:lnTo>
                  <a:lnTo>
                    <a:pt x="62390" y="12045"/>
                  </a:lnTo>
                  <a:lnTo>
                    <a:pt x="38500" y="35154"/>
                  </a:lnTo>
                  <a:lnTo>
                    <a:pt x="5489" y="84698"/>
                  </a:lnTo>
                  <a:lnTo>
                    <a:pt x="887" y="95070"/>
                  </a:lnTo>
                  <a:lnTo>
                    <a:pt x="0" y="137613"/>
                  </a:lnTo>
                  <a:lnTo>
                    <a:pt x="12736" y="176085"/>
                  </a:lnTo>
                  <a:lnTo>
                    <a:pt x="31327" y="204121"/>
                  </a:lnTo>
                  <a:lnTo>
                    <a:pt x="47907" y="216672"/>
                  </a:lnTo>
                  <a:lnTo>
                    <a:pt x="57243" y="221657"/>
                  </a:lnTo>
                  <a:lnTo>
                    <a:pt x="83212" y="224076"/>
                  </a:lnTo>
                  <a:lnTo>
                    <a:pt x="136366" y="216097"/>
                  </a:lnTo>
                  <a:lnTo>
                    <a:pt x="175453" y="201029"/>
                  </a:lnTo>
                  <a:lnTo>
                    <a:pt x="205491" y="176157"/>
                  </a:lnTo>
                  <a:lnTo>
                    <a:pt x="223620" y="146561"/>
                  </a:lnTo>
                  <a:lnTo>
                    <a:pt x="226178" y="122850"/>
                  </a:lnTo>
                  <a:lnTo>
                    <a:pt x="218288" y="75089"/>
                  </a:lnTo>
                  <a:lnTo>
                    <a:pt x="203235" y="48115"/>
                  </a:lnTo>
                  <a:lnTo>
                    <a:pt x="177188" y="19209"/>
                  </a:lnTo>
                  <a:lnTo>
                    <a:pt x="1496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64414" y="1214384"/>
              <a:ext cx="178985" cy="212394"/>
            </a:xfrm>
            <a:custGeom>
              <a:avLst/>
              <a:gdLst/>
              <a:ahLst/>
              <a:cxnLst/>
              <a:rect l="0" t="0" r="0" b="0"/>
              <a:pathLst>
                <a:path w="178985" h="212394">
                  <a:moveTo>
                    <a:pt x="0" y="49035"/>
                  </a:moveTo>
                  <a:lnTo>
                    <a:pt x="42662" y="97936"/>
                  </a:lnTo>
                  <a:lnTo>
                    <a:pt x="76111" y="153828"/>
                  </a:lnTo>
                  <a:lnTo>
                    <a:pt x="105097" y="211599"/>
                  </a:lnTo>
                  <a:lnTo>
                    <a:pt x="103990" y="212393"/>
                  </a:lnTo>
                  <a:lnTo>
                    <a:pt x="100912" y="210583"/>
                  </a:lnTo>
                  <a:lnTo>
                    <a:pt x="75053" y="154253"/>
                  </a:lnTo>
                  <a:lnTo>
                    <a:pt x="58282" y="102618"/>
                  </a:lnTo>
                  <a:lnTo>
                    <a:pt x="55483" y="56593"/>
                  </a:lnTo>
                  <a:lnTo>
                    <a:pt x="58975" y="31337"/>
                  </a:lnTo>
                  <a:lnTo>
                    <a:pt x="65053" y="22029"/>
                  </a:lnTo>
                  <a:lnTo>
                    <a:pt x="84284" y="8566"/>
                  </a:lnTo>
                  <a:lnTo>
                    <a:pt x="121419" y="0"/>
                  </a:lnTo>
                  <a:lnTo>
                    <a:pt x="178984" y="69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01326" y="1284476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80269" y="1094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569782" y="1221144"/>
              <a:ext cx="234716" cy="210732"/>
            </a:xfrm>
            <a:custGeom>
              <a:avLst/>
              <a:gdLst/>
              <a:ahLst/>
              <a:cxnLst/>
              <a:rect l="0" t="0" r="0" b="0"/>
              <a:pathLst>
                <a:path w="234716" h="210732">
                  <a:moveTo>
                    <a:pt x="0" y="63332"/>
                  </a:moveTo>
                  <a:lnTo>
                    <a:pt x="14654" y="121949"/>
                  </a:lnTo>
                  <a:lnTo>
                    <a:pt x="25858" y="160699"/>
                  </a:lnTo>
                  <a:lnTo>
                    <a:pt x="9988" y="105946"/>
                  </a:lnTo>
                  <a:lnTo>
                    <a:pt x="5609" y="84611"/>
                  </a:lnTo>
                  <a:lnTo>
                    <a:pt x="12330" y="42319"/>
                  </a:lnTo>
                  <a:lnTo>
                    <a:pt x="15239" y="31776"/>
                  </a:lnTo>
                  <a:lnTo>
                    <a:pt x="27830" y="13822"/>
                  </a:lnTo>
                  <a:lnTo>
                    <a:pt x="36101" y="5759"/>
                  </a:lnTo>
                  <a:lnTo>
                    <a:pt x="46294" y="1554"/>
                  </a:lnTo>
                  <a:lnTo>
                    <a:pt x="70098" y="0"/>
                  </a:lnTo>
                  <a:lnTo>
                    <a:pt x="104218" y="5703"/>
                  </a:lnTo>
                  <a:lnTo>
                    <a:pt x="146018" y="26516"/>
                  </a:lnTo>
                  <a:lnTo>
                    <a:pt x="185359" y="60058"/>
                  </a:lnTo>
                  <a:lnTo>
                    <a:pt x="212782" y="103586"/>
                  </a:lnTo>
                  <a:lnTo>
                    <a:pt x="234504" y="157844"/>
                  </a:lnTo>
                  <a:lnTo>
                    <a:pt x="234715" y="168454"/>
                  </a:lnTo>
                  <a:lnTo>
                    <a:pt x="221098" y="2107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601368" y="1271979"/>
              <a:ext cx="536312" cy="486281"/>
            </a:xfrm>
            <a:custGeom>
              <a:avLst/>
              <a:gdLst/>
              <a:ahLst/>
              <a:cxnLst/>
              <a:rect l="0" t="0" r="0" b="0"/>
              <a:pathLst>
                <a:path w="536312" h="486281">
                  <a:moveTo>
                    <a:pt x="431668" y="107254"/>
                  </a:moveTo>
                  <a:lnTo>
                    <a:pt x="448436" y="101665"/>
                  </a:lnTo>
                  <a:lnTo>
                    <a:pt x="462907" y="89562"/>
                  </a:lnTo>
                  <a:lnTo>
                    <a:pt x="470042" y="81421"/>
                  </a:lnTo>
                  <a:lnTo>
                    <a:pt x="473628" y="71315"/>
                  </a:lnTo>
                  <a:lnTo>
                    <a:pt x="474493" y="47607"/>
                  </a:lnTo>
                  <a:lnTo>
                    <a:pt x="467859" y="27712"/>
                  </a:lnTo>
                  <a:lnTo>
                    <a:pt x="462814" y="19131"/>
                  </a:lnTo>
                  <a:lnTo>
                    <a:pt x="447850" y="6477"/>
                  </a:lnTo>
                  <a:lnTo>
                    <a:pt x="438947" y="1465"/>
                  </a:lnTo>
                  <a:lnTo>
                    <a:pt x="392881" y="0"/>
                  </a:lnTo>
                  <a:lnTo>
                    <a:pt x="339648" y="11155"/>
                  </a:lnTo>
                  <a:lnTo>
                    <a:pt x="317071" y="22039"/>
                  </a:lnTo>
                  <a:lnTo>
                    <a:pt x="301578" y="37795"/>
                  </a:lnTo>
                  <a:lnTo>
                    <a:pt x="291962" y="57666"/>
                  </a:lnTo>
                  <a:lnTo>
                    <a:pt x="287719" y="93991"/>
                  </a:lnTo>
                  <a:lnTo>
                    <a:pt x="299223" y="154597"/>
                  </a:lnTo>
                  <a:lnTo>
                    <a:pt x="311973" y="175478"/>
                  </a:lnTo>
                  <a:lnTo>
                    <a:pt x="329337" y="191388"/>
                  </a:lnTo>
                  <a:lnTo>
                    <a:pt x="348753" y="202359"/>
                  </a:lnTo>
                  <a:lnTo>
                    <a:pt x="385004" y="209522"/>
                  </a:lnTo>
                  <a:lnTo>
                    <a:pt x="419791" y="206056"/>
                  </a:lnTo>
                  <a:lnTo>
                    <a:pt x="452326" y="192030"/>
                  </a:lnTo>
                  <a:lnTo>
                    <a:pt x="515607" y="138724"/>
                  </a:lnTo>
                  <a:lnTo>
                    <a:pt x="522722" y="131743"/>
                  </a:lnTo>
                  <a:lnTo>
                    <a:pt x="526296" y="130599"/>
                  </a:lnTo>
                  <a:lnTo>
                    <a:pt x="527509" y="133346"/>
                  </a:lnTo>
                  <a:lnTo>
                    <a:pt x="527737" y="179710"/>
                  </a:lnTo>
                  <a:lnTo>
                    <a:pt x="534787" y="229061"/>
                  </a:lnTo>
                  <a:lnTo>
                    <a:pt x="536311" y="277485"/>
                  </a:lnTo>
                  <a:lnTo>
                    <a:pt x="531237" y="340661"/>
                  </a:lnTo>
                  <a:lnTo>
                    <a:pt x="516672" y="383992"/>
                  </a:lnTo>
                  <a:lnTo>
                    <a:pt x="467284" y="440054"/>
                  </a:lnTo>
                  <a:lnTo>
                    <a:pt x="449837" y="455207"/>
                  </a:lnTo>
                  <a:lnTo>
                    <a:pt x="430385" y="465840"/>
                  </a:lnTo>
                  <a:lnTo>
                    <a:pt x="377346" y="478404"/>
                  </a:lnTo>
                  <a:lnTo>
                    <a:pt x="326535" y="483946"/>
                  </a:lnTo>
                  <a:lnTo>
                    <a:pt x="266275" y="485819"/>
                  </a:lnTo>
                  <a:lnTo>
                    <a:pt x="217586" y="484973"/>
                  </a:lnTo>
                  <a:lnTo>
                    <a:pt x="155500" y="477919"/>
                  </a:lnTo>
                  <a:lnTo>
                    <a:pt x="92847" y="481768"/>
                  </a:lnTo>
                  <a:lnTo>
                    <a:pt x="37750" y="485389"/>
                  </a:lnTo>
                  <a:lnTo>
                    <a:pt x="0" y="4862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475233" y="966721"/>
              <a:ext cx="494841" cy="570440"/>
            </a:xfrm>
            <a:custGeom>
              <a:avLst/>
              <a:gdLst/>
              <a:ahLst/>
              <a:cxnLst/>
              <a:rect l="0" t="0" r="0" b="0"/>
              <a:pathLst>
                <a:path w="494841" h="570440">
                  <a:moveTo>
                    <a:pt x="0" y="538854"/>
                  </a:moveTo>
                  <a:lnTo>
                    <a:pt x="9575" y="514807"/>
                  </a:lnTo>
                  <a:lnTo>
                    <a:pt x="44987" y="456578"/>
                  </a:lnTo>
                  <a:lnTo>
                    <a:pt x="65471" y="403539"/>
                  </a:lnTo>
                  <a:lnTo>
                    <a:pt x="86112" y="343279"/>
                  </a:lnTo>
                  <a:lnTo>
                    <a:pt x="100285" y="294071"/>
                  </a:lnTo>
                  <a:lnTo>
                    <a:pt x="104974" y="243667"/>
                  </a:lnTo>
                  <a:lnTo>
                    <a:pt x="113325" y="184058"/>
                  </a:lnTo>
                  <a:lnTo>
                    <a:pt x="115076" y="132302"/>
                  </a:lnTo>
                  <a:lnTo>
                    <a:pt x="121257" y="78481"/>
                  </a:lnTo>
                  <a:lnTo>
                    <a:pt x="122952" y="75181"/>
                  </a:lnTo>
                  <a:lnTo>
                    <a:pt x="124082" y="77660"/>
                  </a:lnTo>
                  <a:lnTo>
                    <a:pt x="131485" y="115261"/>
                  </a:lnTo>
                  <a:lnTo>
                    <a:pt x="165706" y="171604"/>
                  </a:lnTo>
                  <a:lnTo>
                    <a:pt x="211594" y="220044"/>
                  </a:lnTo>
                  <a:lnTo>
                    <a:pt x="221781" y="228048"/>
                  </a:lnTo>
                  <a:lnTo>
                    <a:pt x="245578" y="233821"/>
                  </a:lnTo>
                  <a:lnTo>
                    <a:pt x="258475" y="233723"/>
                  </a:lnTo>
                  <a:lnTo>
                    <a:pt x="285284" y="224256"/>
                  </a:lnTo>
                  <a:lnTo>
                    <a:pt x="310456" y="207180"/>
                  </a:lnTo>
                  <a:lnTo>
                    <a:pt x="360697" y="144281"/>
                  </a:lnTo>
                  <a:lnTo>
                    <a:pt x="389400" y="86870"/>
                  </a:lnTo>
                  <a:lnTo>
                    <a:pt x="424629" y="24441"/>
                  </a:lnTo>
                  <a:lnTo>
                    <a:pt x="438678" y="2560"/>
                  </a:lnTo>
                  <a:lnTo>
                    <a:pt x="443361" y="0"/>
                  </a:lnTo>
                  <a:lnTo>
                    <a:pt x="446481" y="2973"/>
                  </a:lnTo>
                  <a:lnTo>
                    <a:pt x="449950" y="19925"/>
                  </a:lnTo>
                  <a:lnTo>
                    <a:pt x="451903" y="64693"/>
                  </a:lnTo>
                  <a:lnTo>
                    <a:pt x="452359" y="106237"/>
                  </a:lnTo>
                  <a:lnTo>
                    <a:pt x="449443" y="151997"/>
                  </a:lnTo>
                  <a:lnTo>
                    <a:pt x="445418" y="198462"/>
                  </a:lnTo>
                  <a:lnTo>
                    <a:pt x="443151" y="261742"/>
                  </a:lnTo>
                  <a:lnTo>
                    <a:pt x="443650" y="314677"/>
                  </a:lnTo>
                  <a:lnTo>
                    <a:pt x="447912" y="357721"/>
                  </a:lnTo>
                  <a:lnTo>
                    <a:pt x="450586" y="401029"/>
                  </a:lnTo>
                  <a:lnTo>
                    <a:pt x="455211" y="455513"/>
                  </a:lnTo>
                  <a:lnTo>
                    <a:pt x="472843" y="510953"/>
                  </a:lnTo>
                  <a:lnTo>
                    <a:pt x="494840" y="5704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088834" y="1287307"/>
              <a:ext cx="291851" cy="272207"/>
            </a:xfrm>
            <a:custGeom>
              <a:avLst/>
              <a:gdLst/>
              <a:ahLst/>
              <a:cxnLst/>
              <a:rect l="0" t="0" r="0" b="0"/>
              <a:pathLst>
                <a:path w="291851" h="272207">
                  <a:moveTo>
                    <a:pt x="186565" y="91926"/>
                  </a:moveTo>
                  <a:lnTo>
                    <a:pt x="167437" y="39221"/>
                  </a:lnTo>
                  <a:lnTo>
                    <a:pt x="156227" y="23268"/>
                  </a:lnTo>
                  <a:lnTo>
                    <a:pt x="140326" y="11498"/>
                  </a:lnTo>
                  <a:lnTo>
                    <a:pt x="119221" y="3538"/>
                  </a:lnTo>
                  <a:lnTo>
                    <a:pt x="90344" y="0"/>
                  </a:lnTo>
                  <a:lnTo>
                    <a:pt x="64252" y="7786"/>
                  </a:lnTo>
                  <a:lnTo>
                    <a:pt x="42126" y="24115"/>
                  </a:lnTo>
                  <a:lnTo>
                    <a:pt x="24494" y="46970"/>
                  </a:lnTo>
                  <a:lnTo>
                    <a:pt x="7003" y="91734"/>
                  </a:lnTo>
                  <a:lnTo>
                    <a:pt x="0" y="136452"/>
                  </a:lnTo>
                  <a:lnTo>
                    <a:pt x="3515" y="179338"/>
                  </a:lnTo>
                  <a:lnTo>
                    <a:pt x="17554" y="221681"/>
                  </a:lnTo>
                  <a:lnTo>
                    <a:pt x="33071" y="243571"/>
                  </a:lnTo>
                  <a:lnTo>
                    <a:pt x="51665" y="259929"/>
                  </a:lnTo>
                  <a:lnTo>
                    <a:pt x="71627" y="271099"/>
                  </a:lnTo>
                  <a:lnTo>
                    <a:pt x="81864" y="272206"/>
                  </a:lnTo>
                  <a:lnTo>
                    <a:pt x="102597" y="267197"/>
                  </a:lnTo>
                  <a:lnTo>
                    <a:pt x="133999" y="251223"/>
                  </a:lnTo>
                  <a:lnTo>
                    <a:pt x="148774" y="232134"/>
                  </a:lnTo>
                  <a:lnTo>
                    <a:pt x="167792" y="181752"/>
                  </a:lnTo>
                  <a:lnTo>
                    <a:pt x="173594" y="140638"/>
                  </a:lnTo>
                  <a:lnTo>
                    <a:pt x="169723" y="104409"/>
                  </a:lnTo>
                  <a:lnTo>
                    <a:pt x="167148" y="100248"/>
                  </a:lnTo>
                  <a:lnTo>
                    <a:pt x="164262" y="100983"/>
                  </a:lnTo>
                  <a:lnTo>
                    <a:pt x="161167" y="104983"/>
                  </a:lnTo>
                  <a:lnTo>
                    <a:pt x="161445" y="111159"/>
                  </a:lnTo>
                  <a:lnTo>
                    <a:pt x="185192" y="173625"/>
                  </a:lnTo>
                  <a:lnTo>
                    <a:pt x="224295" y="222874"/>
                  </a:lnTo>
                  <a:lnTo>
                    <a:pt x="268482" y="256944"/>
                  </a:lnTo>
                  <a:lnTo>
                    <a:pt x="291850" y="2709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381607" y="1256455"/>
              <a:ext cx="224101" cy="594588"/>
            </a:xfrm>
            <a:custGeom>
              <a:avLst/>
              <a:gdLst/>
              <a:ahLst/>
              <a:cxnLst/>
              <a:rect l="0" t="0" r="0" b="0"/>
              <a:pathLst>
                <a:path w="224101" h="594588">
                  <a:moveTo>
                    <a:pt x="41191" y="185949"/>
                  </a:moveTo>
                  <a:lnTo>
                    <a:pt x="35124" y="219571"/>
                  </a:lnTo>
                  <a:lnTo>
                    <a:pt x="42766" y="277511"/>
                  </a:lnTo>
                  <a:lnTo>
                    <a:pt x="52186" y="335521"/>
                  </a:lnTo>
                  <a:lnTo>
                    <a:pt x="62386" y="397162"/>
                  </a:lnTo>
                  <a:lnTo>
                    <a:pt x="69698" y="459880"/>
                  </a:lnTo>
                  <a:lnTo>
                    <a:pt x="74983" y="519798"/>
                  </a:lnTo>
                  <a:lnTo>
                    <a:pt x="83959" y="571476"/>
                  </a:lnTo>
                  <a:lnTo>
                    <a:pt x="87250" y="586856"/>
                  </a:lnTo>
                  <a:lnTo>
                    <a:pt x="87105" y="593601"/>
                  </a:lnTo>
                  <a:lnTo>
                    <a:pt x="84669" y="594587"/>
                  </a:lnTo>
                  <a:lnTo>
                    <a:pt x="80705" y="591735"/>
                  </a:lnTo>
                  <a:lnTo>
                    <a:pt x="58818" y="533505"/>
                  </a:lnTo>
                  <a:lnTo>
                    <a:pt x="53823" y="485070"/>
                  </a:lnTo>
                  <a:lnTo>
                    <a:pt x="46753" y="437444"/>
                  </a:lnTo>
                  <a:lnTo>
                    <a:pt x="37249" y="382518"/>
                  </a:lnTo>
                  <a:lnTo>
                    <a:pt x="23559" y="319057"/>
                  </a:lnTo>
                  <a:lnTo>
                    <a:pt x="9589" y="259035"/>
                  </a:lnTo>
                  <a:lnTo>
                    <a:pt x="2192" y="196295"/>
                  </a:lnTo>
                  <a:lnTo>
                    <a:pt x="0" y="136372"/>
                  </a:lnTo>
                  <a:lnTo>
                    <a:pt x="1827" y="100744"/>
                  </a:lnTo>
                  <a:lnTo>
                    <a:pt x="18944" y="42863"/>
                  </a:lnTo>
                  <a:lnTo>
                    <a:pt x="22850" y="30897"/>
                  </a:lnTo>
                  <a:lnTo>
                    <a:pt x="30133" y="21749"/>
                  </a:lnTo>
                  <a:lnTo>
                    <a:pt x="50705" y="8466"/>
                  </a:lnTo>
                  <a:lnTo>
                    <a:pt x="94183" y="0"/>
                  </a:lnTo>
                  <a:lnTo>
                    <a:pt x="120894" y="4259"/>
                  </a:lnTo>
                  <a:lnTo>
                    <a:pt x="144464" y="15121"/>
                  </a:lnTo>
                  <a:lnTo>
                    <a:pt x="193264" y="55092"/>
                  </a:lnTo>
                  <a:lnTo>
                    <a:pt x="210382" y="82445"/>
                  </a:lnTo>
                  <a:lnTo>
                    <a:pt x="222863" y="118366"/>
                  </a:lnTo>
                  <a:lnTo>
                    <a:pt x="224100" y="141874"/>
                  </a:lnTo>
                  <a:lnTo>
                    <a:pt x="219580" y="162851"/>
                  </a:lnTo>
                  <a:lnTo>
                    <a:pt x="209772" y="179972"/>
                  </a:lnTo>
                  <a:lnTo>
                    <a:pt x="185508" y="202765"/>
                  </a:lnTo>
                  <a:lnTo>
                    <a:pt x="150502" y="218747"/>
                  </a:lnTo>
                  <a:lnTo>
                    <a:pt x="104362" y="2280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678702" y="1215239"/>
              <a:ext cx="283695" cy="287593"/>
            </a:xfrm>
            <a:custGeom>
              <a:avLst/>
              <a:gdLst/>
              <a:ahLst/>
              <a:cxnLst/>
              <a:rect l="0" t="0" r="0" b="0"/>
              <a:pathLst>
                <a:path w="283695" h="287593">
                  <a:moveTo>
                    <a:pt x="175764" y="6066"/>
                  </a:moveTo>
                  <a:lnTo>
                    <a:pt x="143313" y="0"/>
                  </a:lnTo>
                  <a:lnTo>
                    <a:pt x="85833" y="10626"/>
                  </a:lnTo>
                  <a:lnTo>
                    <a:pt x="27326" y="45379"/>
                  </a:lnTo>
                  <a:lnTo>
                    <a:pt x="13086" y="62143"/>
                  </a:lnTo>
                  <a:lnTo>
                    <a:pt x="4026" y="82462"/>
                  </a:lnTo>
                  <a:lnTo>
                    <a:pt x="0" y="107090"/>
                  </a:lnTo>
                  <a:lnTo>
                    <a:pt x="2437" y="116699"/>
                  </a:lnTo>
                  <a:lnTo>
                    <a:pt x="7570" y="124275"/>
                  </a:lnTo>
                  <a:lnTo>
                    <a:pt x="14502" y="130496"/>
                  </a:lnTo>
                  <a:lnTo>
                    <a:pt x="23802" y="133473"/>
                  </a:lnTo>
                  <a:lnTo>
                    <a:pt x="85765" y="132779"/>
                  </a:lnTo>
                  <a:lnTo>
                    <a:pt x="148151" y="133651"/>
                  </a:lnTo>
                  <a:lnTo>
                    <a:pt x="203628" y="143876"/>
                  </a:lnTo>
                  <a:lnTo>
                    <a:pt x="237832" y="156863"/>
                  </a:lnTo>
                  <a:lnTo>
                    <a:pt x="248729" y="162749"/>
                  </a:lnTo>
                  <a:lnTo>
                    <a:pt x="263955" y="178648"/>
                  </a:lnTo>
                  <a:lnTo>
                    <a:pt x="283262" y="217451"/>
                  </a:lnTo>
                  <a:lnTo>
                    <a:pt x="283694" y="226538"/>
                  </a:lnTo>
                  <a:lnTo>
                    <a:pt x="277935" y="242874"/>
                  </a:lnTo>
                  <a:lnTo>
                    <a:pt x="255950" y="265224"/>
                  </a:lnTo>
                  <a:lnTo>
                    <a:pt x="227209" y="281076"/>
                  </a:lnTo>
                  <a:lnTo>
                    <a:pt x="190877" y="287592"/>
                  </a:lnTo>
                  <a:lnTo>
                    <a:pt x="129444" y="282558"/>
                  </a:lnTo>
                  <a:lnTo>
                    <a:pt x="77274" y="277231"/>
                  </a:lnTo>
                  <a:lnTo>
                    <a:pt x="49422" y="2692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012441" y="2059459"/>
            <a:ext cx="5921053" cy="983277"/>
            <a:chOff x="1012441" y="2059459"/>
            <a:chExt cx="5921053" cy="983277"/>
          </a:xfrm>
        </p:grpSpPr>
        <p:sp>
          <p:nvSpPr>
            <p:cNvPr id="24" name="Freeform 23"/>
            <p:cNvSpPr/>
            <p:nvPr/>
          </p:nvSpPr>
          <p:spPr>
            <a:xfrm>
              <a:off x="1012441" y="2249367"/>
              <a:ext cx="366793" cy="394095"/>
            </a:xfrm>
            <a:custGeom>
              <a:avLst/>
              <a:gdLst/>
              <a:ahLst/>
              <a:cxnLst/>
              <a:rect l="0" t="0" r="0" b="0"/>
              <a:pathLst>
                <a:path w="366793" h="394095">
                  <a:moveTo>
                    <a:pt x="240450" y="151130"/>
                  </a:moveTo>
                  <a:lnTo>
                    <a:pt x="246039" y="134362"/>
                  </a:lnTo>
                  <a:lnTo>
                    <a:pt x="243926" y="101578"/>
                  </a:lnTo>
                  <a:lnTo>
                    <a:pt x="231561" y="56984"/>
                  </a:lnTo>
                  <a:lnTo>
                    <a:pt x="220512" y="35588"/>
                  </a:lnTo>
                  <a:lnTo>
                    <a:pt x="204682" y="20619"/>
                  </a:lnTo>
                  <a:lnTo>
                    <a:pt x="165924" y="1478"/>
                  </a:lnTo>
                  <a:lnTo>
                    <a:pt x="142207" y="0"/>
                  </a:lnTo>
                  <a:lnTo>
                    <a:pt x="117237" y="4412"/>
                  </a:lnTo>
                  <a:lnTo>
                    <a:pt x="94442" y="14172"/>
                  </a:lnTo>
                  <a:lnTo>
                    <a:pt x="67467" y="38410"/>
                  </a:lnTo>
                  <a:lnTo>
                    <a:pt x="30208" y="99819"/>
                  </a:lnTo>
                  <a:lnTo>
                    <a:pt x="7458" y="160492"/>
                  </a:lnTo>
                  <a:lnTo>
                    <a:pt x="1009" y="211486"/>
                  </a:lnTo>
                  <a:lnTo>
                    <a:pt x="0" y="272713"/>
                  </a:lnTo>
                  <a:lnTo>
                    <a:pt x="8028" y="314536"/>
                  </a:lnTo>
                  <a:lnTo>
                    <a:pt x="24705" y="348505"/>
                  </a:lnTo>
                  <a:lnTo>
                    <a:pt x="37719" y="365974"/>
                  </a:lnTo>
                  <a:lnTo>
                    <a:pt x="69377" y="388963"/>
                  </a:lnTo>
                  <a:lnTo>
                    <a:pt x="98127" y="394094"/>
                  </a:lnTo>
                  <a:lnTo>
                    <a:pt x="153065" y="387856"/>
                  </a:lnTo>
                  <a:lnTo>
                    <a:pt x="186872" y="373089"/>
                  </a:lnTo>
                  <a:lnTo>
                    <a:pt x="219116" y="348307"/>
                  </a:lnTo>
                  <a:lnTo>
                    <a:pt x="245307" y="313148"/>
                  </a:lnTo>
                  <a:lnTo>
                    <a:pt x="273946" y="251740"/>
                  </a:lnTo>
                  <a:lnTo>
                    <a:pt x="285753" y="232110"/>
                  </a:lnTo>
                  <a:lnTo>
                    <a:pt x="297807" y="194751"/>
                  </a:lnTo>
                  <a:lnTo>
                    <a:pt x="300728" y="155216"/>
                  </a:lnTo>
                  <a:lnTo>
                    <a:pt x="297266" y="131889"/>
                  </a:lnTo>
                  <a:lnTo>
                    <a:pt x="294705" y="130114"/>
                  </a:lnTo>
                  <a:lnTo>
                    <a:pt x="288740" y="143739"/>
                  </a:lnTo>
                  <a:lnTo>
                    <a:pt x="283377" y="205110"/>
                  </a:lnTo>
                  <a:lnTo>
                    <a:pt x="285265" y="232443"/>
                  </a:lnTo>
                  <a:lnTo>
                    <a:pt x="305541" y="284998"/>
                  </a:lnTo>
                  <a:lnTo>
                    <a:pt x="332076" y="323932"/>
                  </a:lnTo>
                  <a:lnTo>
                    <a:pt x="366792" y="351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00290" y="2326521"/>
              <a:ext cx="263213" cy="276195"/>
            </a:xfrm>
            <a:custGeom>
              <a:avLst/>
              <a:gdLst/>
              <a:ahLst/>
              <a:cxnLst/>
              <a:rect l="0" t="0" r="0" b="0"/>
              <a:pathLst>
                <a:path w="263213" h="276195">
                  <a:moveTo>
                    <a:pt x="0" y="84505"/>
                  </a:moveTo>
                  <a:lnTo>
                    <a:pt x="15641" y="102485"/>
                  </a:lnTo>
                  <a:lnTo>
                    <a:pt x="34844" y="154246"/>
                  </a:lnTo>
                  <a:lnTo>
                    <a:pt x="56319" y="207942"/>
                  </a:lnTo>
                  <a:lnTo>
                    <a:pt x="73039" y="260489"/>
                  </a:lnTo>
                  <a:lnTo>
                    <a:pt x="78085" y="276194"/>
                  </a:lnTo>
                  <a:lnTo>
                    <a:pt x="76428" y="271475"/>
                  </a:lnTo>
                  <a:lnTo>
                    <a:pt x="70939" y="218729"/>
                  </a:lnTo>
                  <a:lnTo>
                    <a:pt x="59116" y="159111"/>
                  </a:lnTo>
                  <a:lnTo>
                    <a:pt x="53921" y="98245"/>
                  </a:lnTo>
                  <a:lnTo>
                    <a:pt x="55361" y="51791"/>
                  </a:lnTo>
                  <a:lnTo>
                    <a:pt x="63989" y="30581"/>
                  </a:lnTo>
                  <a:lnTo>
                    <a:pt x="87590" y="5486"/>
                  </a:lnTo>
                  <a:lnTo>
                    <a:pt x="98167" y="1410"/>
                  </a:lnTo>
                  <a:lnTo>
                    <a:pt x="122399" y="0"/>
                  </a:lnTo>
                  <a:lnTo>
                    <a:pt x="133072" y="3602"/>
                  </a:lnTo>
                  <a:lnTo>
                    <a:pt x="189088" y="52965"/>
                  </a:lnTo>
                  <a:lnTo>
                    <a:pt x="211744" y="77629"/>
                  </a:lnTo>
                  <a:lnTo>
                    <a:pt x="244198" y="138638"/>
                  </a:lnTo>
                  <a:lnTo>
                    <a:pt x="257155" y="198897"/>
                  </a:lnTo>
                  <a:lnTo>
                    <a:pt x="263212" y="231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61078" y="2104729"/>
              <a:ext cx="270923" cy="503449"/>
            </a:xfrm>
            <a:custGeom>
              <a:avLst/>
              <a:gdLst/>
              <a:ahLst/>
              <a:cxnLst/>
              <a:rect l="0" t="0" r="0" b="0"/>
              <a:pathLst>
                <a:path w="270923" h="503449">
                  <a:moveTo>
                    <a:pt x="134051" y="337882"/>
                  </a:moveTo>
                  <a:lnTo>
                    <a:pt x="139640" y="321114"/>
                  </a:lnTo>
                  <a:lnTo>
                    <a:pt x="136145" y="303524"/>
                  </a:lnTo>
                  <a:lnTo>
                    <a:pt x="125623" y="285177"/>
                  </a:lnTo>
                  <a:lnTo>
                    <a:pt x="109248" y="269224"/>
                  </a:lnTo>
                  <a:lnTo>
                    <a:pt x="98799" y="265204"/>
                  </a:lnTo>
                  <a:lnTo>
                    <a:pt x="74709" y="263857"/>
                  </a:lnTo>
                  <a:lnTo>
                    <a:pt x="51525" y="273396"/>
                  </a:lnTo>
                  <a:lnTo>
                    <a:pt x="40429" y="280854"/>
                  </a:lnTo>
                  <a:lnTo>
                    <a:pt x="24981" y="301617"/>
                  </a:lnTo>
                  <a:lnTo>
                    <a:pt x="2748" y="359493"/>
                  </a:lnTo>
                  <a:lnTo>
                    <a:pt x="0" y="397578"/>
                  </a:lnTo>
                  <a:lnTo>
                    <a:pt x="7245" y="431609"/>
                  </a:lnTo>
                  <a:lnTo>
                    <a:pt x="30061" y="471429"/>
                  </a:lnTo>
                  <a:lnTo>
                    <a:pt x="44549" y="486144"/>
                  </a:lnTo>
                  <a:lnTo>
                    <a:pt x="62687" y="496583"/>
                  </a:lnTo>
                  <a:lnTo>
                    <a:pt x="98218" y="503448"/>
                  </a:lnTo>
                  <a:lnTo>
                    <a:pt x="118515" y="498814"/>
                  </a:lnTo>
                  <a:lnTo>
                    <a:pt x="135335" y="487786"/>
                  </a:lnTo>
                  <a:lnTo>
                    <a:pt x="157958" y="460677"/>
                  </a:lnTo>
                  <a:lnTo>
                    <a:pt x="183444" y="410188"/>
                  </a:lnTo>
                  <a:lnTo>
                    <a:pt x="193140" y="362815"/>
                  </a:lnTo>
                  <a:lnTo>
                    <a:pt x="196013" y="307445"/>
                  </a:lnTo>
                  <a:lnTo>
                    <a:pt x="196864" y="250875"/>
                  </a:lnTo>
                  <a:lnTo>
                    <a:pt x="197116" y="189660"/>
                  </a:lnTo>
                  <a:lnTo>
                    <a:pt x="194071" y="136427"/>
                  </a:lnTo>
                  <a:lnTo>
                    <a:pt x="182562" y="81409"/>
                  </a:lnTo>
                  <a:lnTo>
                    <a:pt x="161787" y="26651"/>
                  </a:lnTo>
                  <a:lnTo>
                    <a:pt x="153007" y="3025"/>
                  </a:lnTo>
                  <a:lnTo>
                    <a:pt x="149028" y="0"/>
                  </a:lnTo>
                  <a:lnTo>
                    <a:pt x="145206" y="2663"/>
                  </a:lnTo>
                  <a:lnTo>
                    <a:pt x="141488" y="9118"/>
                  </a:lnTo>
                  <a:lnTo>
                    <a:pt x="136255" y="40559"/>
                  </a:lnTo>
                  <a:lnTo>
                    <a:pt x="142892" y="101510"/>
                  </a:lnTo>
                  <a:lnTo>
                    <a:pt x="155468" y="163636"/>
                  </a:lnTo>
                  <a:lnTo>
                    <a:pt x="165743" y="208655"/>
                  </a:lnTo>
                  <a:lnTo>
                    <a:pt x="179316" y="263328"/>
                  </a:lnTo>
                  <a:lnTo>
                    <a:pt x="195036" y="313452"/>
                  </a:lnTo>
                  <a:lnTo>
                    <a:pt x="216418" y="366721"/>
                  </a:lnTo>
                  <a:lnTo>
                    <a:pt x="264747" y="426018"/>
                  </a:lnTo>
                  <a:lnTo>
                    <a:pt x="270922" y="4326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452859" y="2059459"/>
              <a:ext cx="460641" cy="429217"/>
            </a:xfrm>
            <a:custGeom>
              <a:avLst/>
              <a:gdLst/>
              <a:ahLst/>
              <a:cxnLst/>
              <a:rect l="0" t="0" r="0" b="0"/>
              <a:pathLst>
                <a:path w="460641" h="429217">
                  <a:moveTo>
                    <a:pt x="252964" y="14655"/>
                  </a:moveTo>
                  <a:lnTo>
                    <a:pt x="194348" y="0"/>
                  </a:lnTo>
                  <a:lnTo>
                    <a:pt x="159557" y="1084"/>
                  </a:lnTo>
                  <a:lnTo>
                    <a:pt x="109125" y="13100"/>
                  </a:lnTo>
                  <a:lnTo>
                    <a:pt x="67274" y="36791"/>
                  </a:lnTo>
                  <a:lnTo>
                    <a:pt x="5477" y="93973"/>
                  </a:lnTo>
                  <a:lnTo>
                    <a:pt x="1405" y="102628"/>
                  </a:lnTo>
                  <a:lnTo>
                    <a:pt x="0" y="121604"/>
                  </a:lnTo>
                  <a:lnTo>
                    <a:pt x="6395" y="138617"/>
                  </a:lnTo>
                  <a:lnTo>
                    <a:pt x="11376" y="146429"/>
                  </a:lnTo>
                  <a:lnTo>
                    <a:pt x="19376" y="151637"/>
                  </a:lnTo>
                  <a:lnTo>
                    <a:pt x="52992" y="158967"/>
                  </a:lnTo>
                  <a:lnTo>
                    <a:pt x="106272" y="158324"/>
                  </a:lnTo>
                  <a:lnTo>
                    <a:pt x="167446" y="152868"/>
                  </a:lnTo>
                  <a:lnTo>
                    <a:pt x="227450" y="152960"/>
                  </a:lnTo>
                  <a:lnTo>
                    <a:pt x="284363" y="166150"/>
                  </a:lnTo>
                  <a:lnTo>
                    <a:pt x="340665" y="190939"/>
                  </a:lnTo>
                  <a:lnTo>
                    <a:pt x="399434" y="236784"/>
                  </a:lnTo>
                  <a:lnTo>
                    <a:pt x="436705" y="278071"/>
                  </a:lnTo>
                  <a:lnTo>
                    <a:pt x="453765" y="315102"/>
                  </a:lnTo>
                  <a:lnTo>
                    <a:pt x="460640" y="361299"/>
                  </a:lnTo>
                  <a:lnTo>
                    <a:pt x="456009" y="385528"/>
                  </a:lnTo>
                  <a:lnTo>
                    <a:pt x="451498" y="395264"/>
                  </a:lnTo>
                  <a:lnTo>
                    <a:pt x="437128" y="409202"/>
                  </a:lnTo>
                  <a:lnTo>
                    <a:pt x="416703" y="419296"/>
                  </a:lnTo>
                  <a:lnTo>
                    <a:pt x="373489" y="429216"/>
                  </a:lnTo>
                  <a:lnTo>
                    <a:pt x="313253" y="423273"/>
                  </a:lnTo>
                  <a:lnTo>
                    <a:pt x="256555" y="410834"/>
                  </a:lnTo>
                  <a:lnTo>
                    <a:pt x="204324" y="389877"/>
                  </a:lnTo>
                  <a:lnTo>
                    <a:pt x="158208" y="372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013429" y="2281911"/>
              <a:ext cx="187235" cy="218266"/>
            </a:xfrm>
            <a:custGeom>
              <a:avLst/>
              <a:gdLst/>
              <a:ahLst/>
              <a:cxnLst/>
              <a:rect l="0" t="0" r="0" b="0"/>
              <a:pathLst>
                <a:path w="187235" h="218266">
                  <a:moveTo>
                    <a:pt x="155648" y="13301"/>
                  </a:moveTo>
                  <a:lnTo>
                    <a:pt x="144470" y="2123"/>
                  </a:lnTo>
                  <a:lnTo>
                    <a:pt x="136498" y="0"/>
                  </a:lnTo>
                  <a:lnTo>
                    <a:pt x="115161" y="760"/>
                  </a:lnTo>
                  <a:lnTo>
                    <a:pt x="82431" y="13355"/>
                  </a:lnTo>
                  <a:lnTo>
                    <a:pt x="33474" y="52218"/>
                  </a:lnTo>
                  <a:lnTo>
                    <a:pt x="17543" y="78644"/>
                  </a:lnTo>
                  <a:lnTo>
                    <a:pt x="2849" y="120185"/>
                  </a:lnTo>
                  <a:lnTo>
                    <a:pt x="0" y="145423"/>
                  </a:lnTo>
                  <a:lnTo>
                    <a:pt x="4973" y="169118"/>
                  </a:lnTo>
                  <a:lnTo>
                    <a:pt x="20926" y="199069"/>
                  </a:lnTo>
                  <a:lnTo>
                    <a:pt x="27229" y="207336"/>
                  </a:lnTo>
                  <a:lnTo>
                    <a:pt x="49830" y="216522"/>
                  </a:lnTo>
                  <a:lnTo>
                    <a:pt x="78202" y="218265"/>
                  </a:lnTo>
                  <a:lnTo>
                    <a:pt x="131425" y="203440"/>
                  </a:lnTo>
                  <a:lnTo>
                    <a:pt x="153071" y="194903"/>
                  </a:lnTo>
                  <a:lnTo>
                    <a:pt x="187234" y="171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307239" y="2288672"/>
              <a:ext cx="272451" cy="206842"/>
            </a:xfrm>
            <a:custGeom>
              <a:avLst/>
              <a:gdLst/>
              <a:ahLst/>
              <a:cxnLst/>
              <a:rect l="0" t="0" r="0" b="0"/>
              <a:pathLst>
                <a:path w="272451" h="206842">
                  <a:moveTo>
                    <a:pt x="146108" y="48654"/>
                  </a:moveTo>
                  <a:lnTo>
                    <a:pt x="136532" y="24608"/>
                  </a:lnTo>
                  <a:lnTo>
                    <a:pt x="125865" y="10281"/>
                  </a:lnTo>
                  <a:lnTo>
                    <a:pt x="107085" y="2353"/>
                  </a:lnTo>
                  <a:lnTo>
                    <a:pt x="84311" y="0"/>
                  </a:lnTo>
                  <a:lnTo>
                    <a:pt x="62490" y="2854"/>
                  </a:lnTo>
                  <a:lnTo>
                    <a:pt x="44214" y="11141"/>
                  </a:lnTo>
                  <a:lnTo>
                    <a:pt x="36065" y="16626"/>
                  </a:lnTo>
                  <a:lnTo>
                    <a:pt x="13417" y="46703"/>
                  </a:lnTo>
                  <a:lnTo>
                    <a:pt x="3067" y="90840"/>
                  </a:lnTo>
                  <a:lnTo>
                    <a:pt x="0" y="140962"/>
                  </a:lnTo>
                  <a:lnTo>
                    <a:pt x="5521" y="166109"/>
                  </a:lnTo>
                  <a:lnTo>
                    <a:pt x="21784" y="193420"/>
                  </a:lnTo>
                  <a:lnTo>
                    <a:pt x="28131" y="201316"/>
                  </a:lnTo>
                  <a:lnTo>
                    <a:pt x="35871" y="205411"/>
                  </a:lnTo>
                  <a:lnTo>
                    <a:pt x="53830" y="206841"/>
                  </a:lnTo>
                  <a:lnTo>
                    <a:pt x="70390" y="200458"/>
                  </a:lnTo>
                  <a:lnTo>
                    <a:pt x="100086" y="177296"/>
                  </a:lnTo>
                  <a:lnTo>
                    <a:pt x="115834" y="151501"/>
                  </a:lnTo>
                  <a:lnTo>
                    <a:pt x="124400" y="96872"/>
                  </a:lnTo>
                  <a:lnTo>
                    <a:pt x="129831" y="72424"/>
                  </a:lnTo>
                  <a:lnTo>
                    <a:pt x="132917" y="70350"/>
                  </a:lnTo>
                  <a:lnTo>
                    <a:pt x="136144" y="74816"/>
                  </a:lnTo>
                  <a:lnTo>
                    <a:pt x="159805" y="133330"/>
                  </a:lnTo>
                  <a:lnTo>
                    <a:pt x="185338" y="169495"/>
                  </a:lnTo>
                  <a:lnTo>
                    <a:pt x="211544" y="186364"/>
                  </a:lnTo>
                  <a:lnTo>
                    <a:pt x="231343" y="188627"/>
                  </a:lnTo>
                  <a:lnTo>
                    <a:pt x="249501" y="185734"/>
                  </a:lnTo>
                  <a:lnTo>
                    <a:pt x="272450" y="174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02941" y="2074114"/>
              <a:ext cx="50448" cy="389555"/>
            </a:xfrm>
            <a:custGeom>
              <a:avLst/>
              <a:gdLst/>
              <a:ahLst/>
              <a:cxnLst/>
              <a:rect l="0" t="0" r="0" b="0"/>
              <a:pathLst>
                <a:path w="50448" h="389555">
                  <a:moveTo>
                    <a:pt x="8333" y="0"/>
                  </a:moveTo>
                  <a:lnTo>
                    <a:pt x="0" y="48930"/>
                  </a:lnTo>
                  <a:lnTo>
                    <a:pt x="1575" y="99895"/>
                  </a:lnTo>
                  <a:lnTo>
                    <a:pt x="6331" y="159450"/>
                  </a:lnTo>
                  <a:lnTo>
                    <a:pt x="10860" y="212191"/>
                  </a:lnTo>
                  <a:lnTo>
                    <a:pt x="26213" y="274907"/>
                  </a:lnTo>
                  <a:lnTo>
                    <a:pt x="39985" y="335409"/>
                  </a:lnTo>
                  <a:lnTo>
                    <a:pt x="50447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706031" y="2247107"/>
              <a:ext cx="242156" cy="225638"/>
            </a:xfrm>
            <a:custGeom>
              <a:avLst/>
              <a:gdLst/>
              <a:ahLst/>
              <a:cxnLst/>
              <a:rect l="0" t="0" r="0" b="0"/>
              <a:pathLst>
                <a:path w="242156" h="225638">
                  <a:moveTo>
                    <a:pt x="0" y="111276"/>
                  </a:moveTo>
                  <a:lnTo>
                    <a:pt x="37478" y="102943"/>
                  </a:lnTo>
                  <a:lnTo>
                    <a:pt x="88901" y="95592"/>
                  </a:lnTo>
                  <a:lnTo>
                    <a:pt x="146628" y="79474"/>
                  </a:lnTo>
                  <a:lnTo>
                    <a:pt x="166943" y="71405"/>
                  </a:lnTo>
                  <a:lnTo>
                    <a:pt x="183771" y="60020"/>
                  </a:lnTo>
                  <a:lnTo>
                    <a:pt x="195930" y="44042"/>
                  </a:lnTo>
                  <a:lnTo>
                    <a:pt x="200809" y="34868"/>
                  </a:lnTo>
                  <a:lnTo>
                    <a:pt x="200553" y="26412"/>
                  </a:lnTo>
                  <a:lnTo>
                    <a:pt x="196873" y="18435"/>
                  </a:lnTo>
                  <a:lnTo>
                    <a:pt x="190910" y="10778"/>
                  </a:lnTo>
                  <a:lnTo>
                    <a:pt x="171807" y="2269"/>
                  </a:lnTo>
                  <a:lnTo>
                    <a:pt x="160161" y="0"/>
                  </a:lnTo>
                  <a:lnTo>
                    <a:pt x="134743" y="3718"/>
                  </a:lnTo>
                  <a:lnTo>
                    <a:pt x="110189" y="14340"/>
                  </a:lnTo>
                  <a:lnTo>
                    <a:pt x="67788" y="54144"/>
                  </a:lnTo>
                  <a:lnTo>
                    <a:pt x="47229" y="91412"/>
                  </a:lnTo>
                  <a:lnTo>
                    <a:pt x="36740" y="123328"/>
                  </a:lnTo>
                  <a:lnTo>
                    <a:pt x="33876" y="148608"/>
                  </a:lnTo>
                  <a:lnTo>
                    <a:pt x="38842" y="172322"/>
                  </a:lnTo>
                  <a:lnTo>
                    <a:pt x="50018" y="193389"/>
                  </a:lnTo>
                  <a:lnTo>
                    <a:pt x="66684" y="210552"/>
                  </a:lnTo>
                  <a:lnTo>
                    <a:pt x="88909" y="219740"/>
                  </a:lnTo>
                  <a:lnTo>
                    <a:pt x="141304" y="225637"/>
                  </a:lnTo>
                  <a:lnTo>
                    <a:pt x="199239" y="215445"/>
                  </a:lnTo>
                  <a:lnTo>
                    <a:pt x="225150" y="205702"/>
                  </a:lnTo>
                  <a:lnTo>
                    <a:pt x="242155" y="1955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08044" y="2084614"/>
              <a:ext cx="400547" cy="368526"/>
            </a:xfrm>
            <a:custGeom>
              <a:avLst/>
              <a:gdLst/>
              <a:ahLst/>
              <a:cxnLst/>
              <a:rect l="0" t="0" r="0" b="0"/>
              <a:pathLst>
                <a:path w="400547" h="368526">
                  <a:moveTo>
                    <a:pt x="119209" y="368525"/>
                  </a:moveTo>
                  <a:lnTo>
                    <a:pt x="100081" y="305075"/>
                  </a:lnTo>
                  <a:lnTo>
                    <a:pt x="79210" y="243861"/>
                  </a:lnTo>
                  <a:lnTo>
                    <a:pt x="57886" y="180774"/>
                  </a:lnTo>
                  <a:lnTo>
                    <a:pt x="32314" y="121562"/>
                  </a:lnTo>
                  <a:lnTo>
                    <a:pt x="10988" y="63952"/>
                  </a:lnTo>
                  <a:lnTo>
                    <a:pt x="56" y="31837"/>
                  </a:lnTo>
                  <a:lnTo>
                    <a:pt x="0" y="22404"/>
                  </a:lnTo>
                  <a:lnTo>
                    <a:pt x="6176" y="5683"/>
                  </a:lnTo>
                  <a:lnTo>
                    <a:pt x="12268" y="1459"/>
                  </a:lnTo>
                  <a:lnTo>
                    <a:pt x="75752" y="0"/>
                  </a:lnTo>
                  <a:lnTo>
                    <a:pt x="116342" y="2359"/>
                  </a:lnTo>
                  <a:lnTo>
                    <a:pt x="171979" y="19812"/>
                  </a:lnTo>
                  <a:lnTo>
                    <a:pt x="228029" y="40461"/>
                  </a:lnTo>
                  <a:lnTo>
                    <a:pt x="284161" y="68240"/>
                  </a:lnTo>
                  <a:lnTo>
                    <a:pt x="337189" y="106309"/>
                  </a:lnTo>
                  <a:lnTo>
                    <a:pt x="376217" y="142034"/>
                  </a:lnTo>
                  <a:lnTo>
                    <a:pt x="393581" y="175595"/>
                  </a:lnTo>
                  <a:lnTo>
                    <a:pt x="400546" y="220764"/>
                  </a:lnTo>
                  <a:lnTo>
                    <a:pt x="397021" y="260014"/>
                  </a:lnTo>
                  <a:lnTo>
                    <a:pt x="385401" y="279744"/>
                  </a:lnTo>
                  <a:lnTo>
                    <a:pt x="367368" y="295142"/>
                  </a:lnTo>
                  <a:lnTo>
                    <a:pt x="304155" y="324099"/>
                  </a:lnTo>
                  <a:lnTo>
                    <a:pt x="257196" y="338724"/>
                  </a:lnTo>
                  <a:lnTo>
                    <a:pt x="206238" y="350467"/>
                  </a:lnTo>
                  <a:lnTo>
                    <a:pt x="154094" y="355766"/>
                  </a:lnTo>
                  <a:lnTo>
                    <a:pt x="98153" y="3474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27336" y="2221513"/>
              <a:ext cx="136872" cy="201193"/>
            </a:xfrm>
            <a:custGeom>
              <a:avLst/>
              <a:gdLst/>
              <a:ahLst/>
              <a:cxnLst/>
              <a:rect l="0" t="0" r="0" b="0"/>
              <a:pathLst>
                <a:path w="136872" h="201193">
                  <a:moveTo>
                    <a:pt x="0" y="94756"/>
                  </a:moveTo>
                  <a:lnTo>
                    <a:pt x="8334" y="148901"/>
                  </a:lnTo>
                  <a:lnTo>
                    <a:pt x="11893" y="174972"/>
                  </a:lnTo>
                  <a:lnTo>
                    <a:pt x="21274" y="198258"/>
                  </a:lnTo>
                  <a:lnTo>
                    <a:pt x="23542" y="201192"/>
                  </a:lnTo>
                  <a:lnTo>
                    <a:pt x="23883" y="198469"/>
                  </a:lnTo>
                  <a:lnTo>
                    <a:pt x="6569" y="136162"/>
                  </a:lnTo>
                  <a:lnTo>
                    <a:pt x="7536" y="99486"/>
                  </a:lnTo>
                  <a:lnTo>
                    <a:pt x="15231" y="64572"/>
                  </a:lnTo>
                  <a:lnTo>
                    <a:pt x="30510" y="37589"/>
                  </a:lnTo>
                  <a:lnTo>
                    <a:pt x="49435" y="25285"/>
                  </a:lnTo>
                  <a:lnTo>
                    <a:pt x="109759" y="523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34856" y="2281421"/>
              <a:ext cx="234678" cy="172705"/>
            </a:xfrm>
            <a:custGeom>
              <a:avLst/>
              <a:gdLst/>
              <a:ahLst/>
              <a:cxnLst/>
              <a:rect l="0" t="0" r="0" b="0"/>
              <a:pathLst>
                <a:path w="234678" h="172705">
                  <a:moveTo>
                    <a:pt x="139921" y="34848"/>
                  </a:moveTo>
                  <a:lnTo>
                    <a:pt x="134332" y="18080"/>
                  </a:lnTo>
                  <a:lnTo>
                    <a:pt x="122229" y="6729"/>
                  </a:lnTo>
                  <a:lnTo>
                    <a:pt x="114088" y="2064"/>
                  </a:lnTo>
                  <a:lnTo>
                    <a:pt x="92565" y="0"/>
                  </a:lnTo>
                  <a:lnTo>
                    <a:pt x="68571" y="4152"/>
                  </a:lnTo>
                  <a:lnTo>
                    <a:pt x="46209" y="13797"/>
                  </a:lnTo>
                  <a:lnTo>
                    <a:pt x="19477" y="37969"/>
                  </a:lnTo>
                  <a:lnTo>
                    <a:pt x="2328" y="72948"/>
                  </a:lnTo>
                  <a:lnTo>
                    <a:pt x="0" y="96235"/>
                  </a:lnTo>
                  <a:lnTo>
                    <a:pt x="8037" y="139781"/>
                  </a:lnTo>
                  <a:lnTo>
                    <a:pt x="20475" y="157914"/>
                  </a:lnTo>
                  <a:lnTo>
                    <a:pt x="28705" y="166025"/>
                  </a:lnTo>
                  <a:lnTo>
                    <a:pt x="37701" y="170262"/>
                  </a:lnTo>
                  <a:lnTo>
                    <a:pt x="57055" y="171851"/>
                  </a:lnTo>
                  <a:lnTo>
                    <a:pt x="87682" y="166169"/>
                  </a:lnTo>
                  <a:lnTo>
                    <a:pt x="113394" y="151487"/>
                  </a:lnTo>
                  <a:lnTo>
                    <a:pt x="135831" y="121140"/>
                  </a:lnTo>
                  <a:lnTo>
                    <a:pt x="151707" y="88102"/>
                  </a:lnTo>
                  <a:lnTo>
                    <a:pt x="154797" y="85559"/>
                  </a:lnTo>
                  <a:lnTo>
                    <a:pt x="156858" y="88542"/>
                  </a:lnTo>
                  <a:lnTo>
                    <a:pt x="165753" y="121363"/>
                  </a:lnTo>
                  <a:lnTo>
                    <a:pt x="180980" y="145750"/>
                  </a:lnTo>
                  <a:lnTo>
                    <a:pt x="200310" y="167794"/>
                  </a:lnTo>
                  <a:lnTo>
                    <a:pt x="207086" y="171442"/>
                  </a:lnTo>
                  <a:lnTo>
                    <a:pt x="213944" y="172704"/>
                  </a:lnTo>
                  <a:lnTo>
                    <a:pt x="234677" y="1717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383183" y="2232041"/>
              <a:ext cx="351763" cy="234067"/>
            </a:xfrm>
            <a:custGeom>
              <a:avLst/>
              <a:gdLst/>
              <a:ahLst/>
              <a:cxnLst/>
              <a:rect l="0" t="0" r="0" b="0"/>
              <a:pathLst>
                <a:path w="351763" h="234067">
                  <a:moveTo>
                    <a:pt x="17936" y="42114"/>
                  </a:moveTo>
                  <a:lnTo>
                    <a:pt x="6758" y="53292"/>
                  </a:lnTo>
                  <a:lnTo>
                    <a:pt x="1269" y="71259"/>
                  </a:lnTo>
                  <a:lnTo>
                    <a:pt x="0" y="93672"/>
                  </a:lnTo>
                  <a:lnTo>
                    <a:pt x="11790" y="147256"/>
                  </a:lnTo>
                  <a:lnTo>
                    <a:pt x="46705" y="210557"/>
                  </a:lnTo>
                  <a:lnTo>
                    <a:pt x="63477" y="225382"/>
                  </a:lnTo>
                  <a:lnTo>
                    <a:pt x="72863" y="230973"/>
                  </a:lnTo>
                  <a:lnTo>
                    <a:pt x="92651" y="234066"/>
                  </a:lnTo>
                  <a:lnTo>
                    <a:pt x="102841" y="233253"/>
                  </a:lnTo>
                  <a:lnTo>
                    <a:pt x="120402" y="226111"/>
                  </a:lnTo>
                  <a:lnTo>
                    <a:pt x="128361" y="220930"/>
                  </a:lnTo>
                  <a:lnTo>
                    <a:pt x="140323" y="205816"/>
                  </a:lnTo>
                  <a:lnTo>
                    <a:pt x="157535" y="167517"/>
                  </a:lnTo>
                  <a:lnTo>
                    <a:pt x="162475" y="163151"/>
                  </a:lnTo>
                  <a:lnTo>
                    <a:pt x="168107" y="162579"/>
                  </a:lnTo>
                  <a:lnTo>
                    <a:pt x="174202" y="164538"/>
                  </a:lnTo>
                  <a:lnTo>
                    <a:pt x="187213" y="176073"/>
                  </a:lnTo>
                  <a:lnTo>
                    <a:pt x="214630" y="206485"/>
                  </a:lnTo>
                  <a:lnTo>
                    <a:pt x="241162" y="222358"/>
                  </a:lnTo>
                  <a:lnTo>
                    <a:pt x="261037" y="224388"/>
                  </a:lnTo>
                  <a:lnTo>
                    <a:pt x="281568" y="220221"/>
                  </a:lnTo>
                  <a:lnTo>
                    <a:pt x="311689" y="204721"/>
                  </a:lnTo>
                  <a:lnTo>
                    <a:pt x="328257" y="191983"/>
                  </a:lnTo>
                  <a:lnTo>
                    <a:pt x="340300" y="172283"/>
                  </a:lnTo>
                  <a:lnTo>
                    <a:pt x="348382" y="147930"/>
                  </a:lnTo>
                  <a:lnTo>
                    <a:pt x="351762" y="109082"/>
                  </a:lnTo>
                  <a:lnTo>
                    <a:pt x="339941" y="53142"/>
                  </a:lnTo>
                  <a:lnTo>
                    <a:pt x="3127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43316" y="2316269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11452" y="48931"/>
                  </a:lnTo>
                  <a:lnTo>
                    <a:pt x="27028" y="111599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43316" y="217939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01243" y="2243004"/>
              <a:ext cx="200043" cy="200167"/>
            </a:xfrm>
            <a:custGeom>
              <a:avLst/>
              <a:gdLst/>
              <a:ahLst/>
              <a:cxnLst/>
              <a:rect l="0" t="0" r="0" b="0"/>
              <a:pathLst>
                <a:path w="200043" h="200167">
                  <a:moveTo>
                    <a:pt x="0" y="115379"/>
                  </a:moveTo>
                  <a:lnTo>
                    <a:pt x="17958" y="176489"/>
                  </a:lnTo>
                  <a:lnTo>
                    <a:pt x="24750" y="198691"/>
                  </a:lnTo>
                  <a:lnTo>
                    <a:pt x="27028" y="200166"/>
                  </a:lnTo>
                  <a:lnTo>
                    <a:pt x="29560" y="186208"/>
                  </a:lnTo>
                  <a:lnTo>
                    <a:pt x="19866" y="132938"/>
                  </a:lnTo>
                  <a:lnTo>
                    <a:pt x="12373" y="79593"/>
                  </a:lnTo>
                  <a:lnTo>
                    <a:pt x="11075" y="37965"/>
                  </a:lnTo>
                  <a:lnTo>
                    <a:pt x="17011" y="16242"/>
                  </a:lnTo>
                  <a:lnTo>
                    <a:pt x="21869" y="7174"/>
                  </a:lnTo>
                  <a:lnTo>
                    <a:pt x="29788" y="2298"/>
                  </a:lnTo>
                  <a:lnTo>
                    <a:pt x="51063" y="0"/>
                  </a:lnTo>
                  <a:lnTo>
                    <a:pt x="72998" y="5998"/>
                  </a:lnTo>
                  <a:lnTo>
                    <a:pt x="105077" y="25648"/>
                  </a:lnTo>
                  <a:lnTo>
                    <a:pt x="141769" y="63729"/>
                  </a:lnTo>
                  <a:lnTo>
                    <a:pt x="175586" y="115510"/>
                  </a:lnTo>
                  <a:lnTo>
                    <a:pt x="196623" y="175442"/>
                  </a:lnTo>
                  <a:lnTo>
                    <a:pt x="200042" y="1996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293230" y="2256368"/>
              <a:ext cx="242447" cy="411637"/>
            </a:xfrm>
            <a:custGeom>
              <a:avLst/>
              <a:gdLst/>
              <a:ahLst/>
              <a:cxnLst/>
              <a:rect l="0" t="0" r="0" b="0"/>
              <a:pathLst>
                <a:path w="242447" h="411637">
                  <a:moveTo>
                    <a:pt x="160739" y="70430"/>
                  </a:moveTo>
                  <a:lnTo>
                    <a:pt x="140495" y="26467"/>
                  </a:lnTo>
                  <a:lnTo>
                    <a:pt x="124836" y="12676"/>
                  </a:lnTo>
                  <a:lnTo>
                    <a:pt x="105007" y="3817"/>
                  </a:lnTo>
                  <a:lnTo>
                    <a:pt x="68706" y="0"/>
                  </a:lnTo>
                  <a:lnTo>
                    <a:pt x="46136" y="3252"/>
                  </a:lnTo>
                  <a:lnTo>
                    <a:pt x="27526" y="11717"/>
                  </a:lnTo>
                  <a:lnTo>
                    <a:pt x="19287" y="17250"/>
                  </a:lnTo>
                  <a:lnTo>
                    <a:pt x="7014" y="38995"/>
                  </a:lnTo>
                  <a:lnTo>
                    <a:pt x="0" y="65817"/>
                  </a:lnTo>
                  <a:lnTo>
                    <a:pt x="2628" y="100648"/>
                  </a:lnTo>
                  <a:lnTo>
                    <a:pt x="11985" y="132026"/>
                  </a:lnTo>
                  <a:lnTo>
                    <a:pt x="22876" y="148888"/>
                  </a:lnTo>
                  <a:lnTo>
                    <a:pt x="38635" y="161062"/>
                  </a:lnTo>
                  <a:lnTo>
                    <a:pt x="47751" y="165946"/>
                  </a:lnTo>
                  <a:lnTo>
                    <a:pt x="67239" y="168253"/>
                  </a:lnTo>
                  <a:lnTo>
                    <a:pt x="86428" y="164210"/>
                  </a:lnTo>
                  <a:lnTo>
                    <a:pt x="102755" y="154613"/>
                  </a:lnTo>
                  <a:lnTo>
                    <a:pt x="125101" y="130468"/>
                  </a:lnTo>
                  <a:lnTo>
                    <a:pt x="153056" y="70155"/>
                  </a:lnTo>
                  <a:lnTo>
                    <a:pt x="156787" y="66737"/>
                  </a:lnTo>
                  <a:lnTo>
                    <a:pt x="160444" y="67968"/>
                  </a:lnTo>
                  <a:lnTo>
                    <a:pt x="164052" y="72298"/>
                  </a:lnTo>
                  <a:lnTo>
                    <a:pt x="176556" y="128748"/>
                  </a:lnTo>
                  <a:lnTo>
                    <a:pt x="194799" y="183205"/>
                  </a:lnTo>
                  <a:lnTo>
                    <a:pt x="216364" y="244725"/>
                  </a:lnTo>
                  <a:lnTo>
                    <a:pt x="232203" y="293258"/>
                  </a:lnTo>
                  <a:lnTo>
                    <a:pt x="242446" y="356470"/>
                  </a:lnTo>
                  <a:lnTo>
                    <a:pt x="238630" y="394218"/>
                  </a:lnTo>
                  <a:lnTo>
                    <a:pt x="232554" y="402102"/>
                  </a:lnTo>
                  <a:lnTo>
                    <a:pt x="213324" y="410862"/>
                  </a:lnTo>
                  <a:lnTo>
                    <a:pt x="192299" y="411636"/>
                  </a:lnTo>
                  <a:lnTo>
                    <a:pt x="131273" y="400671"/>
                  </a:lnTo>
                  <a:lnTo>
                    <a:pt x="91307" y="399126"/>
                  </a:lnTo>
                  <a:lnTo>
                    <a:pt x="44925" y="407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77523" y="2200455"/>
              <a:ext cx="255971" cy="349653"/>
            </a:xfrm>
            <a:custGeom>
              <a:avLst/>
              <a:gdLst/>
              <a:ahLst/>
              <a:cxnLst/>
              <a:rect l="0" t="0" r="0" b="0"/>
              <a:pathLst>
                <a:path w="255971" h="349653">
                  <a:moveTo>
                    <a:pt x="166000" y="0"/>
                  </a:moveTo>
                  <a:lnTo>
                    <a:pt x="148020" y="15642"/>
                  </a:lnTo>
                  <a:lnTo>
                    <a:pt x="91646" y="46843"/>
                  </a:lnTo>
                  <a:lnTo>
                    <a:pt x="45162" y="80880"/>
                  </a:lnTo>
                  <a:lnTo>
                    <a:pt x="1229" y="137501"/>
                  </a:lnTo>
                  <a:lnTo>
                    <a:pt x="0" y="145480"/>
                  </a:lnTo>
                  <a:lnTo>
                    <a:pt x="2691" y="151969"/>
                  </a:lnTo>
                  <a:lnTo>
                    <a:pt x="7994" y="157465"/>
                  </a:lnTo>
                  <a:lnTo>
                    <a:pt x="26365" y="163572"/>
                  </a:lnTo>
                  <a:lnTo>
                    <a:pt x="76287" y="167492"/>
                  </a:lnTo>
                  <a:lnTo>
                    <a:pt x="138444" y="169436"/>
                  </a:lnTo>
                  <a:lnTo>
                    <a:pt x="196995" y="179872"/>
                  </a:lnTo>
                  <a:lnTo>
                    <a:pt x="223059" y="188738"/>
                  </a:lnTo>
                  <a:lnTo>
                    <a:pt x="242442" y="204377"/>
                  </a:lnTo>
                  <a:lnTo>
                    <a:pt x="252618" y="229265"/>
                  </a:lnTo>
                  <a:lnTo>
                    <a:pt x="255970" y="257483"/>
                  </a:lnTo>
                  <a:lnTo>
                    <a:pt x="253560" y="281723"/>
                  </a:lnTo>
                  <a:lnTo>
                    <a:pt x="240036" y="315101"/>
                  </a:lnTo>
                  <a:lnTo>
                    <a:pt x="224641" y="330338"/>
                  </a:lnTo>
                  <a:lnTo>
                    <a:pt x="186162" y="349652"/>
                  </a:lnTo>
                  <a:lnTo>
                    <a:pt x="127955" y="349091"/>
                  </a:lnTo>
                  <a:lnTo>
                    <a:pt x="66372" y="347767"/>
                  </a:lnTo>
                  <a:lnTo>
                    <a:pt x="2913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779316" y="2674291"/>
              <a:ext cx="4758882" cy="368445"/>
            </a:xfrm>
            <a:custGeom>
              <a:avLst/>
              <a:gdLst/>
              <a:ahLst/>
              <a:cxnLst/>
              <a:rect l="0" t="0" r="0" b="0"/>
              <a:pathLst>
                <a:path w="4758882" h="368445">
                  <a:moveTo>
                    <a:pt x="4758881" y="368444"/>
                  </a:moveTo>
                  <a:lnTo>
                    <a:pt x="4701617" y="356991"/>
                  </a:lnTo>
                  <a:lnTo>
                    <a:pt x="4652226" y="347113"/>
                  </a:lnTo>
                  <a:lnTo>
                    <a:pt x="4600548" y="336778"/>
                  </a:lnTo>
                  <a:lnTo>
                    <a:pt x="4548190" y="326306"/>
                  </a:lnTo>
                  <a:lnTo>
                    <a:pt x="4492513" y="315795"/>
                  </a:lnTo>
                  <a:lnTo>
                    <a:pt x="4450982" y="307610"/>
                  </a:lnTo>
                  <a:lnTo>
                    <a:pt x="4405228" y="296174"/>
                  </a:lnTo>
                  <a:lnTo>
                    <a:pt x="4357597" y="286411"/>
                  </a:lnTo>
                  <a:lnTo>
                    <a:pt x="4309131" y="278173"/>
                  </a:lnTo>
                  <a:lnTo>
                    <a:pt x="4260295" y="270612"/>
                  </a:lnTo>
                  <a:lnTo>
                    <a:pt x="4211293" y="263352"/>
                  </a:lnTo>
                  <a:lnTo>
                    <a:pt x="4162219" y="256226"/>
                  </a:lnTo>
                  <a:lnTo>
                    <a:pt x="4113112" y="249160"/>
                  </a:lnTo>
                  <a:lnTo>
                    <a:pt x="4060871" y="242119"/>
                  </a:lnTo>
                  <a:lnTo>
                    <a:pt x="4006457" y="235091"/>
                  </a:lnTo>
                  <a:lnTo>
                    <a:pt x="3951078" y="228068"/>
                  </a:lnTo>
                  <a:lnTo>
                    <a:pt x="3895269" y="224166"/>
                  </a:lnTo>
                  <a:lnTo>
                    <a:pt x="3839270" y="221263"/>
                  </a:lnTo>
                  <a:lnTo>
                    <a:pt x="3783186" y="216073"/>
                  </a:lnTo>
                  <a:lnTo>
                    <a:pt x="3723944" y="209867"/>
                  </a:lnTo>
                  <a:lnTo>
                    <a:pt x="3662520" y="203209"/>
                  </a:lnTo>
                  <a:lnTo>
                    <a:pt x="3600125" y="196351"/>
                  </a:lnTo>
                  <a:lnTo>
                    <a:pt x="3567577" y="192884"/>
                  </a:lnTo>
                  <a:lnTo>
                    <a:pt x="3534179" y="189403"/>
                  </a:lnTo>
                  <a:lnTo>
                    <a:pt x="3500216" y="185912"/>
                  </a:lnTo>
                  <a:lnTo>
                    <a:pt x="3465876" y="182416"/>
                  </a:lnTo>
                  <a:lnTo>
                    <a:pt x="3431284" y="178915"/>
                  </a:lnTo>
                  <a:lnTo>
                    <a:pt x="3396524" y="175411"/>
                  </a:lnTo>
                  <a:lnTo>
                    <a:pt x="3361653" y="171905"/>
                  </a:lnTo>
                  <a:lnTo>
                    <a:pt x="3326707" y="168398"/>
                  </a:lnTo>
                  <a:lnTo>
                    <a:pt x="3291711" y="164890"/>
                  </a:lnTo>
                  <a:lnTo>
                    <a:pt x="3255513" y="161382"/>
                  </a:lnTo>
                  <a:lnTo>
                    <a:pt x="3218512" y="157873"/>
                  </a:lnTo>
                  <a:lnTo>
                    <a:pt x="3180977" y="154364"/>
                  </a:lnTo>
                  <a:lnTo>
                    <a:pt x="3143085" y="150855"/>
                  </a:lnTo>
                  <a:lnTo>
                    <a:pt x="3104956" y="147345"/>
                  </a:lnTo>
                  <a:lnTo>
                    <a:pt x="3066668" y="143836"/>
                  </a:lnTo>
                  <a:lnTo>
                    <a:pt x="3028275" y="140327"/>
                  </a:lnTo>
                  <a:lnTo>
                    <a:pt x="2989811" y="136817"/>
                  </a:lnTo>
                  <a:lnTo>
                    <a:pt x="2951301" y="133308"/>
                  </a:lnTo>
                  <a:lnTo>
                    <a:pt x="2912759" y="129798"/>
                  </a:lnTo>
                  <a:lnTo>
                    <a:pt x="2874196" y="126289"/>
                  </a:lnTo>
                  <a:lnTo>
                    <a:pt x="2835620" y="122779"/>
                  </a:lnTo>
                  <a:lnTo>
                    <a:pt x="2797034" y="119270"/>
                  </a:lnTo>
                  <a:lnTo>
                    <a:pt x="2758441" y="115760"/>
                  </a:lnTo>
                  <a:lnTo>
                    <a:pt x="2719845" y="112251"/>
                  </a:lnTo>
                  <a:lnTo>
                    <a:pt x="2680076" y="108741"/>
                  </a:lnTo>
                  <a:lnTo>
                    <a:pt x="2639525" y="105232"/>
                  </a:lnTo>
                  <a:lnTo>
                    <a:pt x="2598454" y="101722"/>
                  </a:lnTo>
                  <a:lnTo>
                    <a:pt x="2557035" y="98213"/>
                  </a:lnTo>
                  <a:lnTo>
                    <a:pt x="2515384" y="94703"/>
                  </a:lnTo>
                  <a:lnTo>
                    <a:pt x="2473579" y="91194"/>
                  </a:lnTo>
                  <a:lnTo>
                    <a:pt x="2431671" y="87684"/>
                  </a:lnTo>
                  <a:lnTo>
                    <a:pt x="2389694" y="84175"/>
                  </a:lnTo>
                  <a:lnTo>
                    <a:pt x="2347672" y="80665"/>
                  </a:lnTo>
                  <a:lnTo>
                    <a:pt x="2305619" y="77156"/>
                  </a:lnTo>
                  <a:lnTo>
                    <a:pt x="2263545" y="73646"/>
                  </a:lnTo>
                  <a:lnTo>
                    <a:pt x="2221459" y="70137"/>
                  </a:lnTo>
                  <a:lnTo>
                    <a:pt x="2179363" y="67797"/>
                  </a:lnTo>
                  <a:lnTo>
                    <a:pt x="2137261" y="66238"/>
                  </a:lnTo>
                  <a:lnTo>
                    <a:pt x="2095155" y="65198"/>
                  </a:lnTo>
                  <a:lnTo>
                    <a:pt x="2053046" y="63335"/>
                  </a:lnTo>
                  <a:lnTo>
                    <a:pt x="2010935" y="60923"/>
                  </a:lnTo>
                  <a:lnTo>
                    <a:pt x="1968824" y="58145"/>
                  </a:lnTo>
                  <a:lnTo>
                    <a:pt x="1925541" y="53953"/>
                  </a:lnTo>
                  <a:lnTo>
                    <a:pt x="1881479" y="48819"/>
                  </a:lnTo>
                  <a:lnTo>
                    <a:pt x="1836896" y="43057"/>
                  </a:lnTo>
                  <a:lnTo>
                    <a:pt x="1791966" y="39216"/>
                  </a:lnTo>
                  <a:lnTo>
                    <a:pt x="1746805" y="36654"/>
                  </a:lnTo>
                  <a:lnTo>
                    <a:pt x="1701490" y="34947"/>
                  </a:lnTo>
                  <a:lnTo>
                    <a:pt x="1656072" y="32639"/>
                  </a:lnTo>
                  <a:lnTo>
                    <a:pt x="1610586" y="29930"/>
                  </a:lnTo>
                  <a:lnTo>
                    <a:pt x="1565053" y="26955"/>
                  </a:lnTo>
                  <a:lnTo>
                    <a:pt x="1519491" y="23801"/>
                  </a:lnTo>
                  <a:lnTo>
                    <a:pt x="1473908" y="20529"/>
                  </a:lnTo>
                  <a:lnTo>
                    <a:pt x="1428312" y="17178"/>
                  </a:lnTo>
                  <a:lnTo>
                    <a:pt x="1382706" y="13774"/>
                  </a:lnTo>
                  <a:lnTo>
                    <a:pt x="1337095" y="10335"/>
                  </a:lnTo>
                  <a:lnTo>
                    <a:pt x="1291479" y="6872"/>
                  </a:lnTo>
                  <a:lnTo>
                    <a:pt x="1245861" y="4564"/>
                  </a:lnTo>
                  <a:lnTo>
                    <a:pt x="1200241" y="3025"/>
                  </a:lnTo>
                  <a:lnTo>
                    <a:pt x="1154620" y="1999"/>
                  </a:lnTo>
                  <a:lnTo>
                    <a:pt x="1107828" y="1315"/>
                  </a:lnTo>
                  <a:lnTo>
                    <a:pt x="1060256" y="859"/>
                  </a:lnTo>
                  <a:lnTo>
                    <a:pt x="1012164" y="555"/>
                  </a:lnTo>
                  <a:lnTo>
                    <a:pt x="964894" y="352"/>
                  </a:lnTo>
                  <a:lnTo>
                    <a:pt x="918174" y="217"/>
                  </a:lnTo>
                  <a:lnTo>
                    <a:pt x="871819" y="127"/>
                  </a:lnTo>
                  <a:lnTo>
                    <a:pt x="824538" y="67"/>
                  </a:lnTo>
                  <a:lnTo>
                    <a:pt x="776639" y="27"/>
                  </a:lnTo>
                  <a:lnTo>
                    <a:pt x="728329" y="0"/>
                  </a:lnTo>
                  <a:lnTo>
                    <a:pt x="679745" y="1152"/>
                  </a:lnTo>
                  <a:lnTo>
                    <a:pt x="630978" y="3090"/>
                  </a:lnTo>
                  <a:lnTo>
                    <a:pt x="582089" y="5552"/>
                  </a:lnTo>
                  <a:lnTo>
                    <a:pt x="534288" y="7193"/>
                  </a:lnTo>
                  <a:lnTo>
                    <a:pt x="487213" y="8287"/>
                  </a:lnTo>
                  <a:lnTo>
                    <a:pt x="440622" y="9017"/>
                  </a:lnTo>
                  <a:lnTo>
                    <a:pt x="393184" y="11843"/>
                  </a:lnTo>
                  <a:lnTo>
                    <a:pt x="345181" y="16066"/>
                  </a:lnTo>
                  <a:lnTo>
                    <a:pt x="296801" y="21222"/>
                  </a:lnTo>
                  <a:lnTo>
                    <a:pt x="251679" y="25828"/>
                  </a:lnTo>
                  <a:lnTo>
                    <a:pt x="208730" y="30069"/>
                  </a:lnTo>
                  <a:lnTo>
                    <a:pt x="167230" y="34066"/>
                  </a:lnTo>
                  <a:lnTo>
                    <a:pt x="130204" y="37901"/>
                  </a:lnTo>
                  <a:lnTo>
                    <a:pt x="96161" y="41627"/>
                  </a:lnTo>
                  <a:lnTo>
                    <a:pt x="42738" y="47718"/>
                  </a:lnTo>
                  <a:lnTo>
                    <a:pt x="0" y="52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544396" y="118470"/>
            <a:ext cx="3653883" cy="536468"/>
            <a:chOff x="544396" y="118470"/>
            <a:chExt cx="3653883" cy="536468"/>
          </a:xfrm>
        </p:grpSpPr>
        <p:sp>
          <p:nvSpPr>
            <p:cNvPr id="2" name="Freeform 1"/>
            <p:cNvSpPr/>
            <p:nvPr/>
          </p:nvSpPr>
          <p:spPr>
            <a:xfrm>
              <a:off x="544396" y="118470"/>
              <a:ext cx="379267" cy="426557"/>
            </a:xfrm>
            <a:custGeom>
              <a:avLst/>
              <a:gdLst/>
              <a:ahLst/>
              <a:cxnLst/>
              <a:rect l="0" t="0" r="0" b="0"/>
              <a:pathLst>
                <a:path w="379267" h="426557">
                  <a:moveTo>
                    <a:pt x="276826" y="60514"/>
                  </a:moveTo>
                  <a:lnTo>
                    <a:pt x="239740" y="25767"/>
                  </a:lnTo>
                  <a:lnTo>
                    <a:pt x="186285" y="4870"/>
                  </a:lnTo>
                  <a:lnTo>
                    <a:pt x="133553" y="0"/>
                  </a:lnTo>
                  <a:lnTo>
                    <a:pt x="77328" y="12193"/>
                  </a:lnTo>
                  <a:lnTo>
                    <a:pt x="35948" y="33985"/>
                  </a:lnTo>
                  <a:lnTo>
                    <a:pt x="19251" y="47163"/>
                  </a:lnTo>
                  <a:lnTo>
                    <a:pt x="2286" y="73326"/>
                  </a:lnTo>
                  <a:lnTo>
                    <a:pt x="0" y="93114"/>
                  </a:lnTo>
                  <a:lnTo>
                    <a:pt x="4054" y="112438"/>
                  </a:lnTo>
                  <a:lnTo>
                    <a:pt x="13654" y="128825"/>
                  </a:lnTo>
                  <a:lnTo>
                    <a:pt x="31959" y="140787"/>
                  </a:lnTo>
                  <a:lnTo>
                    <a:pt x="88126" y="160599"/>
                  </a:lnTo>
                  <a:lnTo>
                    <a:pt x="140810" y="164772"/>
                  </a:lnTo>
                  <a:lnTo>
                    <a:pt x="196277" y="171185"/>
                  </a:lnTo>
                  <a:lnTo>
                    <a:pt x="251123" y="183717"/>
                  </a:lnTo>
                  <a:lnTo>
                    <a:pt x="284808" y="195155"/>
                  </a:lnTo>
                  <a:lnTo>
                    <a:pt x="339682" y="240135"/>
                  </a:lnTo>
                  <a:lnTo>
                    <a:pt x="362261" y="264384"/>
                  </a:lnTo>
                  <a:lnTo>
                    <a:pt x="372509" y="283314"/>
                  </a:lnTo>
                  <a:lnTo>
                    <a:pt x="379266" y="319291"/>
                  </a:lnTo>
                  <a:lnTo>
                    <a:pt x="375679" y="353998"/>
                  </a:lnTo>
                  <a:lnTo>
                    <a:pt x="361618" y="386508"/>
                  </a:lnTo>
                  <a:lnTo>
                    <a:pt x="346097" y="401542"/>
                  </a:lnTo>
                  <a:lnTo>
                    <a:pt x="307537" y="420726"/>
                  </a:lnTo>
                  <a:lnTo>
                    <a:pt x="270978" y="426556"/>
                  </a:lnTo>
                  <a:lnTo>
                    <a:pt x="216703" y="420121"/>
                  </a:lnTo>
                  <a:lnTo>
                    <a:pt x="164041" y="407585"/>
                  </a:lnTo>
                  <a:lnTo>
                    <a:pt x="142472" y="399601"/>
                  </a:lnTo>
                  <a:lnTo>
                    <a:pt x="87313" y="365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77993" y="343314"/>
              <a:ext cx="227541" cy="211209"/>
            </a:xfrm>
            <a:custGeom>
              <a:avLst/>
              <a:gdLst/>
              <a:ahLst/>
              <a:cxnLst/>
              <a:rect l="0" t="0" r="0" b="0"/>
              <a:pathLst>
                <a:path w="227541" h="211209">
                  <a:moveTo>
                    <a:pt x="174898" y="14654"/>
                  </a:moveTo>
                  <a:lnTo>
                    <a:pt x="130935" y="0"/>
                  </a:lnTo>
                  <a:lnTo>
                    <a:pt x="95061" y="1084"/>
                  </a:lnTo>
                  <a:lnTo>
                    <a:pt x="60385" y="14403"/>
                  </a:lnTo>
                  <a:lnTo>
                    <a:pt x="33474" y="38756"/>
                  </a:lnTo>
                  <a:lnTo>
                    <a:pt x="10682" y="68199"/>
                  </a:lnTo>
                  <a:lnTo>
                    <a:pt x="2477" y="91874"/>
                  </a:lnTo>
                  <a:lnTo>
                    <a:pt x="0" y="117995"/>
                  </a:lnTo>
                  <a:lnTo>
                    <a:pt x="6353" y="157838"/>
                  </a:lnTo>
                  <a:lnTo>
                    <a:pt x="16541" y="181237"/>
                  </a:lnTo>
                  <a:lnTo>
                    <a:pt x="35107" y="197096"/>
                  </a:lnTo>
                  <a:lnTo>
                    <a:pt x="58956" y="206874"/>
                  </a:lnTo>
                  <a:lnTo>
                    <a:pt x="97521" y="211208"/>
                  </a:lnTo>
                  <a:lnTo>
                    <a:pt x="153356" y="199736"/>
                  </a:lnTo>
                  <a:lnTo>
                    <a:pt x="203300" y="182989"/>
                  </a:lnTo>
                  <a:lnTo>
                    <a:pt x="227540" y="172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02790" y="399756"/>
              <a:ext cx="292299" cy="158731"/>
            </a:xfrm>
            <a:custGeom>
              <a:avLst/>
              <a:gdLst/>
              <a:ahLst/>
              <a:cxnLst/>
              <a:rect l="0" t="0" r="0" b="0"/>
              <a:pathLst>
                <a:path w="292299" h="158731">
                  <a:moveTo>
                    <a:pt x="144899" y="74026"/>
                  </a:moveTo>
                  <a:lnTo>
                    <a:pt x="125771" y="21321"/>
                  </a:lnTo>
                  <a:lnTo>
                    <a:pt x="114560" y="5368"/>
                  </a:lnTo>
                  <a:lnTo>
                    <a:pt x="104786" y="1348"/>
                  </a:lnTo>
                  <a:lnTo>
                    <a:pt x="78328" y="0"/>
                  </a:lnTo>
                  <a:lnTo>
                    <a:pt x="41726" y="11408"/>
                  </a:lnTo>
                  <a:lnTo>
                    <a:pt x="25735" y="26309"/>
                  </a:lnTo>
                  <a:lnTo>
                    <a:pt x="5937" y="64470"/>
                  </a:lnTo>
                  <a:lnTo>
                    <a:pt x="0" y="100960"/>
                  </a:lnTo>
                  <a:lnTo>
                    <a:pt x="4850" y="121482"/>
                  </a:lnTo>
                  <a:lnTo>
                    <a:pt x="15974" y="138401"/>
                  </a:lnTo>
                  <a:lnTo>
                    <a:pt x="32617" y="153720"/>
                  </a:lnTo>
                  <a:lnTo>
                    <a:pt x="43138" y="157571"/>
                  </a:lnTo>
                  <a:lnTo>
                    <a:pt x="67306" y="158730"/>
                  </a:lnTo>
                  <a:lnTo>
                    <a:pt x="101631" y="147217"/>
                  </a:lnTo>
                  <a:lnTo>
                    <a:pt x="128439" y="128987"/>
                  </a:lnTo>
                  <a:lnTo>
                    <a:pt x="151200" y="97590"/>
                  </a:lnTo>
                  <a:lnTo>
                    <a:pt x="164211" y="54417"/>
                  </a:lnTo>
                  <a:lnTo>
                    <a:pt x="167132" y="56274"/>
                  </a:lnTo>
                  <a:lnTo>
                    <a:pt x="179952" y="75005"/>
                  </a:lnTo>
                  <a:lnTo>
                    <a:pt x="213206" y="115316"/>
                  </a:lnTo>
                  <a:lnTo>
                    <a:pt x="231409" y="126692"/>
                  </a:lnTo>
                  <a:lnTo>
                    <a:pt x="251198" y="129409"/>
                  </a:lnTo>
                  <a:lnTo>
                    <a:pt x="292298" y="126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58259" y="200041"/>
              <a:ext cx="10512" cy="326384"/>
            </a:xfrm>
            <a:custGeom>
              <a:avLst/>
              <a:gdLst/>
              <a:ahLst/>
              <a:cxnLst/>
              <a:rect l="0" t="0" r="0" b="0"/>
              <a:pathLst>
                <a:path w="10512" h="326384">
                  <a:moveTo>
                    <a:pt x="0" y="0"/>
                  </a:moveTo>
                  <a:lnTo>
                    <a:pt x="3119" y="48931"/>
                  </a:lnTo>
                  <a:lnTo>
                    <a:pt x="9065" y="108061"/>
                  </a:lnTo>
                  <a:lnTo>
                    <a:pt x="10095" y="156280"/>
                  </a:lnTo>
                  <a:lnTo>
                    <a:pt x="10442" y="216570"/>
                  </a:lnTo>
                  <a:lnTo>
                    <a:pt x="10511" y="273540"/>
                  </a:lnTo>
                  <a:lnTo>
                    <a:pt x="9351" y="298218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81305" y="333713"/>
              <a:ext cx="161224" cy="203241"/>
            </a:xfrm>
            <a:custGeom>
              <a:avLst/>
              <a:gdLst/>
              <a:ahLst/>
              <a:cxnLst/>
              <a:rect l="0" t="0" r="0" b="0"/>
              <a:pathLst>
                <a:path w="161224" h="203241">
                  <a:moveTo>
                    <a:pt x="13824" y="97955"/>
                  </a:moveTo>
                  <a:lnTo>
                    <a:pt x="56516" y="94835"/>
                  </a:lnTo>
                  <a:lnTo>
                    <a:pt x="107487" y="78827"/>
                  </a:lnTo>
                  <a:lnTo>
                    <a:pt x="124082" y="67617"/>
                  </a:lnTo>
                  <a:lnTo>
                    <a:pt x="128274" y="60182"/>
                  </a:lnTo>
                  <a:lnTo>
                    <a:pt x="129811" y="42562"/>
                  </a:lnTo>
                  <a:lnTo>
                    <a:pt x="123476" y="26153"/>
                  </a:lnTo>
                  <a:lnTo>
                    <a:pt x="118511" y="18501"/>
                  </a:lnTo>
                  <a:lnTo>
                    <a:pt x="103635" y="6880"/>
                  </a:lnTo>
                  <a:lnTo>
                    <a:pt x="94755" y="2143"/>
                  </a:lnTo>
                  <a:lnTo>
                    <a:pt x="75530" y="0"/>
                  </a:lnTo>
                  <a:lnTo>
                    <a:pt x="65490" y="1066"/>
                  </a:lnTo>
                  <a:lnTo>
                    <a:pt x="48095" y="11609"/>
                  </a:lnTo>
                  <a:lnTo>
                    <a:pt x="17864" y="41385"/>
                  </a:lnTo>
                  <a:lnTo>
                    <a:pt x="2023" y="73914"/>
                  </a:lnTo>
                  <a:lnTo>
                    <a:pt x="0" y="96629"/>
                  </a:lnTo>
                  <a:lnTo>
                    <a:pt x="8234" y="145396"/>
                  </a:lnTo>
                  <a:lnTo>
                    <a:pt x="23346" y="175053"/>
                  </a:lnTo>
                  <a:lnTo>
                    <a:pt x="39113" y="187983"/>
                  </a:lnTo>
                  <a:lnTo>
                    <a:pt x="58989" y="196459"/>
                  </a:lnTo>
                  <a:lnTo>
                    <a:pt x="109876" y="201900"/>
                  </a:lnTo>
                  <a:lnTo>
                    <a:pt x="161223" y="203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49577" y="147421"/>
              <a:ext cx="334174" cy="352684"/>
            </a:xfrm>
            <a:custGeom>
              <a:avLst/>
              <a:gdLst/>
              <a:ahLst/>
              <a:cxnLst/>
              <a:rect l="0" t="0" r="0" b="0"/>
              <a:pathLst>
                <a:path w="334174" h="352684">
                  <a:moveTo>
                    <a:pt x="45676" y="347418"/>
                  </a:moveTo>
                  <a:lnTo>
                    <a:pt x="37343" y="309940"/>
                  </a:lnTo>
                  <a:lnTo>
                    <a:pt x="35582" y="252927"/>
                  </a:lnTo>
                  <a:lnTo>
                    <a:pt x="35276" y="196978"/>
                  </a:lnTo>
                  <a:lnTo>
                    <a:pt x="26768" y="139237"/>
                  </a:lnTo>
                  <a:lnTo>
                    <a:pt x="13822" y="83984"/>
                  </a:lnTo>
                  <a:lnTo>
                    <a:pt x="0" y="33599"/>
                  </a:lnTo>
                  <a:lnTo>
                    <a:pt x="18" y="23562"/>
                  </a:lnTo>
                  <a:lnTo>
                    <a:pt x="6276" y="6170"/>
                  </a:lnTo>
                  <a:lnTo>
                    <a:pt x="12391" y="1766"/>
                  </a:lnTo>
                  <a:lnTo>
                    <a:pt x="19976" y="0"/>
                  </a:lnTo>
                  <a:lnTo>
                    <a:pt x="62957" y="5571"/>
                  </a:lnTo>
                  <a:lnTo>
                    <a:pt x="121998" y="24428"/>
                  </a:lnTo>
                  <a:lnTo>
                    <a:pt x="181635" y="55370"/>
                  </a:lnTo>
                  <a:lnTo>
                    <a:pt x="244211" y="105625"/>
                  </a:lnTo>
                  <a:lnTo>
                    <a:pt x="297304" y="160132"/>
                  </a:lnTo>
                  <a:lnTo>
                    <a:pt x="310759" y="181122"/>
                  </a:lnTo>
                  <a:lnTo>
                    <a:pt x="328929" y="232724"/>
                  </a:lnTo>
                  <a:lnTo>
                    <a:pt x="334173" y="259008"/>
                  </a:lnTo>
                  <a:lnTo>
                    <a:pt x="332605" y="282388"/>
                  </a:lnTo>
                  <a:lnTo>
                    <a:pt x="321769" y="304478"/>
                  </a:lnTo>
                  <a:lnTo>
                    <a:pt x="295938" y="333525"/>
                  </a:lnTo>
                  <a:lnTo>
                    <a:pt x="286217" y="341666"/>
                  </a:lnTo>
                  <a:lnTo>
                    <a:pt x="259818" y="350710"/>
                  </a:lnTo>
                  <a:lnTo>
                    <a:pt x="215191" y="352683"/>
                  </a:lnTo>
                  <a:lnTo>
                    <a:pt x="163779" y="342869"/>
                  </a:lnTo>
                  <a:lnTo>
                    <a:pt x="110174" y="329344"/>
                  </a:lnTo>
                  <a:lnTo>
                    <a:pt x="98319" y="3263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53222" y="315854"/>
              <a:ext cx="126343" cy="161515"/>
            </a:xfrm>
            <a:custGeom>
              <a:avLst/>
              <a:gdLst/>
              <a:ahLst/>
              <a:cxnLst/>
              <a:rect l="0" t="0" r="0" b="0"/>
              <a:pathLst>
                <a:path w="126343" h="161515">
                  <a:moveTo>
                    <a:pt x="0" y="73700"/>
                  </a:moveTo>
                  <a:lnTo>
                    <a:pt x="19129" y="137128"/>
                  </a:lnTo>
                  <a:lnTo>
                    <a:pt x="33094" y="161514"/>
                  </a:lnTo>
                  <a:lnTo>
                    <a:pt x="33761" y="160318"/>
                  </a:lnTo>
                  <a:lnTo>
                    <a:pt x="32016" y="127594"/>
                  </a:lnTo>
                  <a:lnTo>
                    <a:pt x="43095" y="70745"/>
                  </a:lnTo>
                  <a:lnTo>
                    <a:pt x="46278" y="57692"/>
                  </a:lnTo>
                  <a:lnTo>
                    <a:pt x="59173" y="36950"/>
                  </a:lnTo>
                  <a:lnTo>
                    <a:pt x="77772" y="2110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59970" y="351668"/>
              <a:ext cx="193336" cy="153700"/>
            </a:xfrm>
            <a:custGeom>
              <a:avLst/>
              <a:gdLst/>
              <a:ahLst/>
              <a:cxnLst/>
              <a:rect l="0" t="0" r="0" b="0"/>
              <a:pathLst>
                <a:path w="193336" h="153700">
                  <a:moveTo>
                    <a:pt x="119636" y="48414"/>
                  </a:moveTo>
                  <a:lnTo>
                    <a:pt x="110061" y="24368"/>
                  </a:lnTo>
                  <a:lnTo>
                    <a:pt x="99392" y="10041"/>
                  </a:lnTo>
                  <a:lnTo>
                    <a:pt x="80613" y="2114"/>
                  </a:lnTo>
                  <a:lnTo>
                    <a:pt x="69054" y="0"/>
                  </a:lnTo>
                  <a:lnTo>
                    <a:pt x="46852" y="3890"/>
                  </a:lnTo>
                  <a:lnTo>
                    <a:pt x="36019" y="8203"/>
                  </a:lnTo>
                  <a:lnTo>
                    <a:pt x="27626" y="15758"/>
                  </a:lnTo>
                  <a:lnTo>
                    <a:pt x="10226" y="48747"/>
                  </a:lnTo>
                  <a:lnTo>
                    <a:pt x="0" y="88157"/>
                  </a:lnTo>
                  <a:lnTo>
                    <a:pt x="1344" y="115601"/>
                  </a:lnTo>
                  <a:lnTo>
                    <a:pt x="8960" y="137157"/>
                  </a:lnTo>
                  <a:lnTo>
                    <a:pt x="14266" y="146180"/>
                  </a:lnTo>
                  <a:lnTo>
                    <a:pt x="21314" y="149857"/>
                  </a:lnTo>
                  <a:lnTo>
                    <a:pt x="29521" y="149968"/>
                  </a:lnTo>
                  <a:lnTo>
                    <a:pt x="46830" y="143852"/>
                  </a:lnTo>
                  <a:lnTo>
                    <a:pt x="62321" y="133335"/>
                  </a:lnTo>
                  <a:lnTo>
                    <a:pt x="73885" y="117742"/>
                  </a:lnTo>
                  <a:lnTo>
                    <a:pt x="81755" y="97944"/>
                  </a:lnTo>
                  <a:lnTo>
                    <a:pt x="85252" y="73547"/>
                  </a:lnTo>
                  <a:lnTo>
                    <a:pt x="88525" y="67509"/>
                  </a:lnTo>
                  <a:lnTo>
                    <a:pt x="93046" y="65824"/>
                  </a:lnTo>
                  <a:lnTo>
                    <a:pt x="98400" y="67040"/>
                  </a:lnTo>
                  <a:lnTo>
                    <a:pt x="103139" y="71360"/>
                  </a:lnTo>
                  <a:lnTo>
                    <a:pt x="136014" y="114799"/>
                  </a:lnTo>
                  <a:lnTo>
                    <a:pt x="193335" y="15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79302" y="357968"/>
              <a:ext cx="258274" cy="147875"/>
            </a:xfrm>
            <a:custGeom>
              <a:avLst/>
              <a:gdLst/>
              <a:ahLst/>
              <a:cxnLst/>
              <a:rect l="0" t="0" r="0" b="0"/>
              <a:pathLst>
                <a:path w="258274" h="147875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4477" y="92977"/>
                  </a:lnTo>
                  <a:lnTo>
                    <a:pt x="44902" y="132665"/>
                  </a:lnTo>
                  <a:lnTo>
                    <a:pt x="52854" y="136407"/>
                  </a:lnTo>
                  <a:lnTo>
                    <a:pt x="71049" y="137444"/>
                  </a:lnTo>
                  <a:lnTo>
                    <a:pt x="79645" y="133744"/>
                  </a:lnTo>
                  <a:lnTo>
                    <a:pt x="95435" y="120273"/>
                  </a:lnTo>
                  <a:lnTo>
                    <a:pt x="111889" y="92959"/>
                  </a:lnTo>
                  <a:lnTo>
                    <a:pt x="117399" y="90049"/>
                  </a:lnTo>
                  <a:lnTo>
                    <a:pt x="123413" y="91618"/>
                  </a:lnTo>
                  <a:lnTo>
                    <a:pt x="136334" y="102720"/>
                  </a:lnTo>
                  <a:lnTo>
                    <a:pt x="176242" y="142859"/>
                  </a:lnTo>
                  <a:lnTo>
                    <a:pt x="186038" y="146712"/>
                  </a:lnTo>
                  <a:lnTo>
                    <a:pt x="206282" y="147874"/>
                  </a:lnTo>
                  <a:lnTo>
                    <a:pt x="223857" y="141371"/>
                  </a:lnTo>
                  <a:lnTo>
                    <a:pt x="231820" y="136362"/>
                  </a:lnTo>
                  <a:lnTo>
                    <a:pt x="243786" y="118317"/>
                  </a:lnTo>
                  <a:lnTo>
                    <a:pt x="251834" y="94700"/>
                  </a:lnTo>
                  <a:lnTo>
                    <a:pt x="257001" y="44529"/>
                  </a:lnTo>
                  <a:lnTo>
                    <a:pt x="258273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42860" y="400082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3119" y="54145"/>
                  </a:lnTo>
                  <a:lnTo>
                    <a:pt x="8333" y="92082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63917" y="2737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50638" y="335248"/>
              <a:ext cx="176492" cy="180649"/>
            </a:xfrm>
            <a:custGeom>
              <a:avLst/>
              <a:gdLst/>
              <a:ahLst/>
              <a:cxnLst/>
              <a:rect l="0" t="0" r="0" b="0"/>
              <a:pathLst>
                <a:path w="176492" h="180649">
                  <a:moveTo>
                    <a:pt x="8035" y="96420"/>
                  </a:moveTo>
                  <a:lnTo>
                    <a:pt x="13624" y="118777"/>
                  </a:lnTo>
                  <a:lnTo>
                    <a:pt x="12931" y="120683"/>
                  </a:lnTo>
                  <a:lnTo>
                    <a:pt x="5922" y="110323"/>
                  </a:lnTo>
                  <a:lnTo>
                    <a:pt x="0" y="78183"/>
                  </a:lnTo>
                  <a:lnTo>
                    <a:pt x="3835" y="44613"/>
                  </a:lnTo>
                  <a:lnTo>
                    <a:pt x="12407" y="26211"/>
                  </a:lnTo>
                  <a:lnTo>
                    <a:pt x="17969" y="18029"/>
                  </a:lnTo>
                  <a:lnTo>
                    <a:pt x="36626" y="5817"/>
                  </a:lnTo>
                  <a:lnTo>
                    <a:pt x="48153" y="923"/>
                  </a:lnTo>
                  <a:lnTo>
                    <a:pt x="59347" y="0"/>
                  </a:lnTo>
                  <a:lnTo>
                    <a:pt x="81143" y="5214"/>
                  </a:lnTo>
                  <a:lnTo>
                    <a:pt x="113145" y="26892"/>
                  </a:lnTo>
                  <a:lnTo>
                    <a:pt x="161822" y="86258"/>
                  </a:lnTo>
                  <a:lnTo>
                    <a:pt x="169971" y="110231"/>
                  </a:lnTo>
                  <a:lnTo>
                    <a:pt x="174560" y="146915"/>
                  </a:lnTo>
                  <a:lnTo>
                    <a:pt x="176491" y="1806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79772" y="344526"/>
              <a:ext cx="218507" cy="310412"/>
            </a:xfrm>
            <a:custGeom>
              <a:avLst/>
              <a:gdLst/>
              <a:ahLst/>
              <a:cxnLst/>
              <a:rect l="0" t="0" r="0" b="0"/>
              <a:pathLst>
                <a:path w="218507" h="310412">
                  <a:moveTo>
                    <a:pt x="157927" y="87142"/>
                  </a:moveTo>
                  <a:lnTo>
                    <a:pt x="155587" y="48624"/>
                  </a:lnTo>
                  <a:lnTo>
                    <a:pt x="146748" y="30638"/>
                  </a:lnTo>
                  <a:lnTo>
                    <a:pt x="131902" y="17966"/>
                  </a:lnTo>
                  <a:lnTo>
                    <a:pt x="88185" y="298"/>
                  </a:lnTo>
                  <a:lnTo>
                    <a:pt x="77508" y="0"/>
                  </a:lnTo>
                  <a:lnTo>
                    <a:pt x="59404" y="5908"/>
                  </a:lnTo>
                  <a:lnTo>
                    <a:pt x="36058" y="22388"/>
                  </a:lnTo>
                  <a:lnTo>
                    <a:pt x="24604" y="41595"/>
                  </a:lnTo>
                  <a:lnTo>
                    <a:pt x="17954" y="64559"/>
                  </a:lnTo>
                  <a:lnTo>
                    <a:pt x="20787" y="97218"/>
                  </a:lnTo>
                  <a:lnTo>
                    <a:pt x="26006" y="118526"/>
                  </a:lnTo>
                  <a:lnTo>
                    <a:pt x="32545" y="126782"/>
                  </a:lnTo>
                  <a:lnTo>
                    <a:pt x="52289" y="139075"/>
                  </a:lnTo>
                  <a:lnTo>
                    <a:pt x="73542" y="142199"/>
                  </a:lnTo>
                  <a:lnTo>
                    <a:pt x="93516" y="138518"/>
                  </a:lnTo>
                  <a:lnTo>
                    <a:pt x="110193" y="129083"/>
                  </a:lnTo>
                  <a:lnTo>
                    <a:pt x="154233" y="81263"/>
                  </a:lnTo>
                  <a:lnTo>
                    <a:pt x="161313" y="80883"/>
                  </a:lnTo>
                  <a:lnTo>
                    <a:pt x="168373" y="85309"/>
                  </a:lnTo>
                  <a:lnTo>
                    <a:pt x="181287" y="102705"/>
                  </a:lnTo>
                  <a:lnTo>
                    <a:pt x="202930" y="165476"/>
                  </a:lnTo>
                  <a:lnTo>
                    <a:pt x="216297" y="220725"/>
                  </a:lnTo>
                  <a:lnTo>
                    <a:pt x="218506" y="261513"/>
                  </a:lnTo>
                  <a:lnTo>
                    <a:pt x="214877" y="285133"/>
                  </a:lnTo>
                  <a:lnTo>
                    <a:pt x="208762" y="294005"/>
                  </a:lnTo>
                  <a:lnTo>
                    <a:pt x="189489" y="306983"/>
                  </a:lnTo>
                  <a:lnTo>
                    <a:pt x="159086" y="310411"/>
                  </a:lnTo>
                  <a:lnTo>
                    <a:pt x="108748" y="308884"/>
                  </a:lnTo>
                  <a:lnTo>
                    <a:pt x="61077" y="308431"/>
                  </a:lnTo>
                  <a:lnTo>
                    <a:pt x="0" y="3082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47523" y="621181"/>
              <a:ext cx="3158550" cy="10529"/>
            </a:xfrm>
            <a:custGeom>
              <a:avLst/>
              <a:gdLst/>
              <a:ahLst/>
              <a:cxnLst/>
              <a:rect l="0" t="0" r="0" b="0"/>
              <a:pathLst>
                <a:path w="3158550" h="10529">
                  <a:moveTo>
                    <a:pt x="3158549" y="10528"/>
                  </a:moveTo>
                  <a:lnTo>
                    <a:pt x="3141782" y="4939"/>
                  </a:lnTo>
                  <a:lnTo>
                    <a:pt x="3083104" y="8984"/>
                  </a:lnTo>
                  <a:lnTo>
                    <a:pt x="3022764" y="10223"/>
                  </a:lnTo>
                  <a:lnTo>
                    <a:pt x="2961755" y="10468"/>
                  </a:lnTo>
                  <a:lnTo>
                    <a:pt x="2912936" y="10511"/>
                  </a:lnTo>
                  <a:lnTo>
                    <a:pt x="2853926" y="10525"/>
                  </a:lnTo>
                  <a:lnTo>
                    <a:pt x="2797210" y="10528"/>
                  </a:lnTo>
                  <a:lnTo>
                    <a:pt x="2739776" y="10528"/>
                  </a:lnTo>
                  <a:lnTo>
                    <a:pt x="2690407" y="10528"/>
                  </a:lnTo>
                  <a:lnTo>
                    <a:pt x="2639905" y="10528"/>
                  </a:lnTo>
                  <a:lnTo>
                    <a:pt x="2580325" y="10528"/>
                  </a:lnTo>
                  <a:lnTo>
                    <a:pt x="2517907" y="10528"/>
                  </a:lnTo>
                  <a:lnTo>
                    <a:pt x="2466611" y="10528"/>
                  </a:lnTo>
                  <a:lnTo>
                    <a:pt x="2414367" y="10528"/>
                  </a:lnTo>
                  <a:lnTo>
                    <a:pt x="2361843" y="10528"/>
                  </a:lnTo>
                  <a:lnTo>
                    <a:pt x="2309235" y="10528"/>
                  </a:lnTo>
                  <a:lnTo>
                    <a:pt x="2246293" y="10528"/>
                  </a:lnTo>
                  <a:lnTo>
                    <a:pt x="2194800" y="10528"/>
                  </a:lnTo>
                  <a:lnTo>
                    <a:pt x="2136779" y="10528"/>
                  </a:lnTo>
                  <a:lnTo>
                    <a:pt x="2082023" y="10528"/>
                  </a:lnTo>
                  <a:lnTo>
                    <a:pt x="2028754" y="10528"/>
                  </a:lnTo>
                  <a:lnTo>
                    <a:pt x="1975926" y="10528"/>
                  </a:lnTo>
                  <a:lnTo>
                    <a:pt x="1922059" y="10528"/>
                  </a:lnTo>
                  <a:lnTo>
                    <a:pt x="1862164" y="10528"/>
                  </a:lnTo>
                  <a:lnTo>
                    <a:pt x="1801134" y="10528"/>
                  </a:lnTo>
                  <a:lnTo>
                    <a:pt x="1745486" y="10528"/>
                  </a:lnTo>
                  <a:lnTo>
                    <a:pt x="1690783" y="10528"/>
                  </a:lnTo>
                  <a:lnTo>
                    <a:pt x="1630642" y="10528"/>
                  </a:lnTo>
                  <a:lnTo>
                    <a:pt x="1568368" y="10528"/>
                  </a:lnTo>
                  <a:lnTo>
                    <a:pt x="1505463" y="10528"/>
                  </a:lnTo>
                  <a:lnTo>
                    <a:pt x="1443541" y="9359"/>
                  </a:lnTo>
                  <a:lnTo>
                    <a:pt x="1386459" y="3293"/>
                  </a:lnTo>
                  <a:lnTo>
                    <a:pt x="1325612" y="976"/>
                  </a:lnTo>
                  <a:lnTo>
                    <a:pt x="1264299" y="1459"/>
                  </a:lnTo>
                  <a:lnTo>
                    <a:pt x="1209738" y="6151"/>
                  </a:lnTo>
                  <a:lnTo>
                    <a:pt x="1162246" y="2342"/>
                  </a:lnTo>
                  <a:lnTo>
                    <a:pt x="1100628" y="3582"/>
                  </a:lnTo>
                  <a:lnTo>
                    <a:pt x="1042790" y="9156"/>
                  </a:lnTo>
                  <a:lnTo>
                    <a:pt x="986698" y="10122"/>
                  </a:lnTo>
                  <a:lnTo>
                    <a:pt x="931214" y="10408"/>
                  </a:lnTo>
                  <a:lnTo>
                    <a:pt x="872140" y="10493"/>
                  </a:lnTo>
                  <a:lnTo>
                    <a:pt x="810183" y="10518"/>
                  </a:lnTo>
                  <a:lnTo>
                    <a:pt x="752961" y="10525"/>
                  </a:lnTo>
                  <a:lnTo>
                    <a:pt x="693372" y="10527"/>
                  </a:lnTo>
                  <a:lnTo>
                    <a:pt x="636852" y="10528"/>
                  </a:lnTo>
                  <a:lnTo>
                    <a:pt x="583060" y="10528"/>
                  </a:lnTo>
                  <a:lnTo>
                    <a:pt x="524488" y="10528"/>
                  </a:lnTo>
                  <a:lnTo>
                    <a:pt x="468269" y="4939"/>
                  </a:lnTo>
                  <a:lnTo>
                    <a:pt x="414567" y="1463"/>
                  </a:lnTo>
                  <a:lnTo>
                    <a:pt x="361610" y="434"/>
                  </a:lnTo>
                  <a:lnTo>
                    <a:pt x="308875" y="128"/>
                  </a:lnTo>
                  <a:lnTo>
                    <a:pt x="250616" y="38"/>
                  </a:lnTo>
                  <a:lnTo>
                    <a:pt x="194489" y="11"/>
                  </a:lnTo>
                  <a:lnTo>
                    <a:pt x="140814" y="3"/>
                  </a:lnTo>
                  <a:lnTo>
                    <a:pt x="77511" y="1"/>
                  </a:lnTo>
                  <a:lnTo>
                    <a:pt x="2237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674653" y="118645"/>
            <a:ext cx="4432498" cy="760860"/>
            <a:chOff x="4674653" y="118645"/>
            <a:chExt cx="4432498" cy="760860"/>
          </a:xfrm>
        </p:grpSpPr>
        <p:sp>
          <p:nvSpPr>
            <p:cNvPr id="17" name="Freeform 16"/>
            <p:cNvSpPr/>
            <p:nvPr/>
          </p:nvSpPr>
          <p:spPr>
            <a:xfrm>
              <a:off x="4674653" y="368497"/>
              <a:ext cx="147400" cy="25859"/>
            </a:xfrm>
            <a:custGeom>
              <a:avLst/>
              <a:gdLst/>
              <a:ahLst/>
              <a:cxnLst/>
              <a:rect l="0" t="0" r="0" b="0"/>
              <a:pathLst>
                <a:path w="147400" h="25859">
                  <a:moveTo>
                    <a:pt x="147399" y="0"/>
                  </a:moveTo>
                  <a:lnTo>
                    <a:pt x="92257" y="14654"/>
                  </a:lnTo>
                  <a:lnTo>
                    <a:pt x="37634" y="2585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85264" y="118645"/>
              <a:ext cx="326384" cy="439366"/>
            </a:xfrm>
            <a:custGeom>
              <a:avLst/>
              <a:gdLst/>
              <a:ahLst/>
              <a:cxnLst/>
              <a:rect l="0" t="0" r="0" b="0"/>
              <a:pathLst>
                <a:path w="326384" h="439366">
                  <a:moveTo>
                    <a:pt x="0" y="397251"/>
                  </a:moveTo>
                  <a:lnTo>
                    <a:pt x="15641" y="379270"/>
                  </a:lnTo>
                  <a:lnTo>
                    <a:pt x="27511" y="349419"/>
                  </a:lnTo>
                  <a:lnTo>
                    <a:pt x="38437" y="300020"/>
                  </a:lnTo>
                  <a:lnTo>
                    <a:pt x="52609" y="237102"/>
                  </a:lnTo>
                  <a:lnTo>
                    <a:pt x="63161" y="186023"/>
                  </a:lnTo>
                  <a:lnTo>
                    <a:pt x="70577" y="136963"/>
                  </a:lnTo>
                  <a:lnTo>
                    <a:pt x="78672" y="84053"/>
                  </a:lnTo>
                  <a:lnTo>
                    <a:pt x="94949" y="25984"/>
                  </a:lnTo>
                  <a:lnTo>
                    <a:pt x="98394" y="12869"/>
                  </a:lnTo>
                  <a:lnTo>
                    <a:pt x="105371" y="5296"/>
                  </a:lnTo>
                  <a:lnTo>
                    <a:pt x="114701" y="1417"/>
                  </a:lnTo>
                  <a:lnTo>
                    <a:pt x="125600" y="0"/>
                  </a:lnTo>
                  <a:lnTo>
                    <a:pt x="134036" y="3736"/>
                  </a:lnTo>
                  <a:lnTo>
                    <a:pt x="146529" y="20364"/>
                  </a:lnTo>
                  <a:lnTo>
                    <a:pt x="172487" y="77572"/>
                  </a:lnTo>
                  <a:lnTo>
                    <a:pt x="197025" y="138959"/>
                  </a:lnTo>
                  <a:lnTo>
                    <a:pt x="224427" y="196471"/>
                  </a:lnTo>
                  <a:lnTo>
                    <a:pt x="250768" y="255344"/>
                  </a:lnTo>
                  <a:lnTo>
                    <a:pt x="273027" y="312360"/>
                  </a:lnTo>
                  <a:lnTo>
                    <a:pt x="298430" y="372814"/>
                  </a:lnTo>
                  <a:lnTo>
                    <a:pt x="315186" y="414521"/>
                  </a:lnTo>
                  <a:lnTo>
                    <a:pt x="326383" y="4393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58963" y="370692"/>
              <a:ext cx="189515" cy="8334"/>
            </a:xfrm>
            <a:custGeom>
              <a:avLst/>
              <a:gdLst/>
              <a:ahLst/>
              <a:cxnLst/>
              <a:rect l="0" t="0" r="0" b="0"/>
              <a:pathLst>
                <a:path w="189515" h="8334">
                  <a:moveTo>
                    <a:pt x="189514" y="8333"/>
                  </a:moveTo>
                  <a:lnTo>
                    <a:pt x="152035" y="0"/>
                  </a:lnTo>
                  <a:lnTo>
                    <a:pt x="95023" y="3828"/>
                  </a:lnTo>
                  <a:lnTo>
                    <a:pt x="38181" y="7443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53761" y="323554"/>
              <a:ext cx="242157" cy="213400"/>
            </a:xfrm>
            <a:custGeom>
              <a:avLst/>
              <a:gdLst/>
              <a:ahLst/>
              <a:cxnLst/>
              <a:rect l="0" t="0" r="0" b="0"/>
              <a:pathLst>
                <a:path w="242157" h="213400">
                  <a:moveTo>
                    <a:pt x="0" y="44943"/>
                  </a:moveTo>
                  <a:lnTo>
                    <a:pt x="5589" y="107036"/>
                  </a:lnTo>
                  <a:lnTo>
                    <a:pt x="21331" y="163734"/>
                  </a:lnTo>
                  <a:lnTo>
                    <a:pt x="24749" y="176779"/>
                  </a:lnTo>
                  <a:lnTo>
                    <a:pt x="27028" y="179627"/>
                  </a:lnTo>
                  <a:lnTo>
                    <a:pt x="28547" y="175677"/>
                  </a:lnTo>
                  <a:lnTo>
                    <a:pt x="32356" y="119957"/>
                  </a:lnTo>
                  <a:lnTo>
                    <a:pt x="42960" y="65566"/>
                  </a:lnTo>
                  <a:lnTo>
                    <a:pt x="50679" y="40071"/>
                  </a:lnTo>
                  <a:lnTo>
                    <a:pt x="61908" y="20941"/>
                  </a:lnTo>
                  <a:lnTo>
                    <a:pt x="77818" y="7759"/>
                  </a:lnTo>
                  <a:lnTo>
                    <a:pt x="86974" y="2606"/>
                  </a:lnTo>
                  <a:lnTo>
                    <a:pt x="109625" y="0"/>
                  </a:lnTo>
                  <a:lnTo>
                    <a:pt x="134120" y="3911"/>
                  </a:lnTo>
                  <a:lnTo>
                    <a:pt x="166472" y="19267"/>
                  </a:lnTo>
                  <a:lnTo>
                    <a:pt x="183562" y="31972"/>
                  </a:lnTo>
                  <a:lnTo>
                    <a:pt x="218838" y="87767"/>
                  </a:lnTo>
                  <a:lnTo>
                    <a:pt x="236337" y="144952"/>
                  </a:lnTo>
                  <a:lnTo>
                    <a:pt x="241006" y="193163"/>
                  </a:lnTo>
                  <a:lnTo>
                    <a:pt x="242156" y="213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06528" y="302184"/>
              <a:ext cx="178857" cy="227219"/>
            </a:xfrm>
            <a:custGeom>
              <a:avLst/>
              <a:gdLst/>
              <a:ahLst/>
              <a:cxnLst/>
              <a:rect l="0" t="0" r="0" b="0"/>
              <a:pathLst>
                <a:path w="178857" h="227219">
                  <a:moveTo>
                    <a:pt x="0" y="97898"/>
                  </a:moveTo>
                  <a:lnTo>
                    <a:pt x="58617" y="106963"/>
                  </a:lnTo>
                  <a:lnTo>
                    <a:pt x="118857" y="99732"/>
                  </a:lnTo>
                  <a:lnTo>
                    <a:pt x="144073" y="93644"/>
                  </a:lnTo>
                  <a:lnTo>
                    <a:pt x="163858" y="80800"/>
                  </a:lnTo>
                  <a:lnTo>
                    <a:pt x="172410" y="72461"/>
                  </a:lnTo>
                  <a:lnTo>
                    <a:pt x="176941" y="63393"/>
                  </a:lnTo>
                  <a:lnTo>
                    <a:pt x="178856" y="43958"/>
                  </a:lnTo>
                  <a:lnTo>
                    <a:pt x="172689" y="26742"/>
                  </a:lnTo>
                  <a:lnTo>
                    <a:pt x="167768" y="18875"/>
                  </a:lnTo>
                  <a:lnTo>
                    <a:pt x="152943" y="7015"/>
                  </a:lnTo>
                  <a:lnTo>
                    <a:pt x="144076" y="2214"/>
                  </a:lnTo>
                  <a:lnTo>
                    <a:pt x="124865" y="0"/>
                  </a:lnTo>
                  <a:lnTo>
                    <a:pt x="83936" y="8111"/>
                  </a:lnTo>
                  <a:lnTo>
                    <a:pt x="58146" y="23201"/>
                  </a:lnTo>
                  <a:lnTo>
                    <a:pt x="21320" y="59235"/>
                  </a:lnTo>
                  <a:lnTo>
                    <a:pt x="14213" y="68613"/>
                  </a:lnTo>
                  <a:lnTo>
                    <a:pt x="6317" y="91512"/>
                  </a:lnTo>
                  <a:lnTo>
                    <a:pt x="3978" y="118457"/>
                  </a:lnTo>
                  <a:lnTo>
                    <a:pt x="10407" y="163001"/>
                  </a:lnTo>
                  <a:lnTo>
                    <a:pt x="26610" y="192577"/>
                  </a:lnTo>
                  <a:lnTo>
                    <a:pt x="39513" y="208608"/>
                  </a:lnTo>
                  <a:lnTo>
                    <a:pt x="59286" y="220412"/>
                  </a:lnTo>
                  <a:lnTo>
                    <a:pt x="82501" y="227218"/>
                  </a:lnTo>
                  <a:lnTo>
                    <a:pt x="129120" y="222056"/>
                  </a:lnTo>
                  <a:lnTo>
                    <a:pt x="168456" y="2137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390798" y="341863"/>
              <a:ext cx="263213" cy="237205"/>
            </a:xfrm>
            <a:custGeom>
              <a:avLst/>
              <a:gdLst/>
              <a:ahLst/>
              <a:cxnLst/>
              <a:rect l="0" t="0" r="0" b="0"/>
              <a:pathLst>
                <a:path w="263213" h="237205">
                  <a:moveTo>
                    <a:pt x="0" y="47691"/>
                  </a:moveTo>
                  <a:lnTo>
                    <a:pt x="14654" y="106308"/>
                  </a:lnTo>
                  <a:lnTo>
                    <a:pt x="28197" y="159312"/>
                  </a:lnTo>
                  <a:lnTo>
                    <a:pt x="40050" y="221184"/>
                  </a:lnTo>
                  <a:lnTo>
                    <a:pt x="39568" y="225354"/>
                  </a:lnTo>
                  <a:lnTo>
                    <a:pt x="38077" y="223455"/>
                  </a:lnTo>
                  <a:lnTo>
                    <a:pt x="25204" y="181581"/>
                  </a:lnTo>
                  <a:lnTo>
                    <a:pt x="21876" y="130637"/>
                  </a:lnTo>
                  <a:lnTo>
                    <a:pt x="26808" y="75514"/>
                  </a:lnTo>
                  <a:lnTo>
                    <a:pt x="40217" y="29140"/>
                  </a:lnTo>
                  <a:lnTo>
                    <a:pt x="51409" y="11760"/>
                  </a:lnTo>
                  <a:lnTo>
                    <a:pt x="60009" y="6190"/>
                  </a:lnTo>
                  <a:lnTo>
                    <a:pt x="82042" y="0"/>
                  </a:lnTo>
                  <a:lnTo>
                    <a:pt x="115166" y="2105"/>
                  </a:lnTo>
                  <a:lnTo>
                    <a:pt x="147207" y="15727"/>
                  </a:lnTo>
                  <a:lnTo>
                    <a:pt x="195899" y="64050"/>
                  </a:lnTo>
                  <a:lnTo>
                    <a:pt x="228423" y="119963"/>
                  </a:lnTo>
                  <a:lnTo>
                    <a:pt x="248752" y="181081"/>
                  </a:lnTo>
                  <a:lnTo>
                    <a:pt x="263212" y="2372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38671" y="136870"/>
              <a:ext cx="41682" cy="442198"/>
            </a:xfrm>
            <a:custGeom>
              <a:avLst/>
              <a:gdLst/>
              <a:ahLst/>
              <a:cxnLst/>
              <a:rect l="0" t="0" r="0" b="0"/>
              <a:pathLst>
                <a:path w="41682" h="442198">
                  <a:moveTo>
                    <a:pt x="10096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6888" y="158329"/>
                  </a:lnTo>
                  <a:lnTo>
                    <a:pt x="10315" y="212639"/>
                  </a:lnTo>
                  <a:lnTo>
                    <a:pt x="17049" y="266295"/>
                  </a:lnTo>
                  <a:lnTo>
                    <a:pt x="19565" y="318068"/>
                  </a:lnTo>
                  <a:lnTo>
                    <a:pt x="23535" y="378077"/>
                  </a:lnTo>
                  <a:lnTo>
                    <a:pt x="32015" y="414620"/>
                  </a:lnTo>
                  <a:lnTo>
                    <a:pt x="41681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876278" y="389005"/>
              <a:ext cx="240987" cy="211120"/>
            </a:xfrm>
            <a:custGeom>
              <a:avLst/>
              <a:gdLst/>
              <a:ahLst/>
              <a:cxnLst/>
              <a:rect l="0" t="0" r="0" b="0"/>
              <a:pathLst>
                <a:path w="240987" h="211120">
                  <a:moveTo>
                    <a:pt x="125172" y="21606"/>
                  </a:moveTo>
                  <a:lnTo>
                    <a:pt x="119584" y="4838"/>
                  </a:lnTo>
                  <a:lnTo>
                    <a:pt x="112088" y="1069"/>
                  </a:lnTo>
                  <a:lnTo>
                    <a:pt x="88162" y="0"/>
                  </a:lnTo>
                  <a:lnTo>
                    <a:pt x="52985" y="11565"/>
                  </a:lnTo>
                  <a:lnTo>
                    <a:pt x="37327" y="26502"/>
                  </a:lnTo>
                  <a:lnTo>
                    <a:pt x="12154" y="70276"/>
                  </a:lnTo>
                  <a:lnTo>
                    <a:pt x="2778" y="110246"/>
                  </a:lnTo>
                  <a:lnTo>
                    <a:pt x="0" y="151725"/>
                  </a:lnTo>
                  <a:lnTo>
                    <a:pt x="5589" y="173413"/>
                  </a:lnTo>
                  <a:lnTo>
                    <a:pt x="10355" y="182472"/>
                  </a:lnTo>
                  <a:lnTo>
                    <a:pt x="25010" y="195657"/>
                  </a:lnTo>
                  <a:lnTo>
                    <a:pt x="33831" y="200811"/>
                  </a:lnTo>
                  <a:lnTo>
                    <a:pt x="56110" y="203418"/>
                  </a:lnTo>
                  <a:lnTo>
                    <a:pt x="79270" y="199507"/>
                  </a:lnTo>
                  <a:lnTo>
                    <a:pt x="105463" y="184152"/>
                  </a:lnTo>
                  <a:lnTo>
                    <a:pt x="120702" y="171447"/>
                  </a:lnTo>
                  <a:lnTo>
                    <a:pt x="129035" y="151763"/>
                  </a:lnTo>
                  <a:lnTo>
                    <a:pt x="139973" y="106588"/>
                  </a:lnTo>
                  <a:lnTo>
                    <a:pt x="143228" y="102827"/>
                  </a:lnTo>
                  <a:lnTo>
                    <a:pt x="146568" y="103829"/>
                  </a:lnTo>
                  <a:lnTo>
                    <a:pt x="153399" y="114302"/>
                  </a:lnTo>
                  <a:lnTo>
                    <a:pt x="182725" y="168578"/>
                  </a:lnTo>
                  <a:lnTo>
                    <a:pt x="195985" y="184803"/>
                  </a:lnTo>
                  <a:lnTo>
                    <a:pt x="240986" y="2111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159378" y="357968"/>
              <a:ext cx="105286" cy="213814"/>
            </a:xfrm>
            <a:custGeom>
              <a:avLst/>
              <a:gdLst/>
              <a:ahLst/>
              <a:cxnLst/>
              <a:rect l="0" t="0" r="0" b="0"/>
              <a:pathLst>
                <a:path w="105286" h="213814">
                  <a:moveTo>
                    <a:pt x="0" y="84228"/>
                  </a:moveTo>
                  <a:lnTo>
                    <a:pt x="5590" y="142845"/>
                  </a:lnTo>
                  <a:lnTo>
                    <a:pt x="21331" y="199442"/>
                  </a:lnTo>
                  <a:lnTo>
                    <a:pt x="25858" y="213813"/>
                  </a:lnTo>
                  <a:lnTo>
                    <a:pt x="14397" y="168091"/>
                  </a:lnTo>
                  <a:lnTo>
                    <a:pt x="11293" y="115049"/>
                  </a:lnTo>
                  <a:lnTo>
                    <a:pt x="16269" y="65100"/>
                  </a:lnTo>
                  <a:lnTo>
                    <a:pt x="30817" y="37747"/>
                  </a:lnTo>
                  <a:lnTo>
                    <a:pt x="55534" y="14824"/>
                  </a:lnTo>
                  <a:lnTo>
                    <a:pt x="74985" y="658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306777" y="399756"/>
              <a:ext cx="263030" cy="479749"/>
            </a:xfrm>
            <a:custGeom>
              <a:avLst/>
              <a:gdLst/>
              <a:ahLst/>
              <a:cxnLst/>
              <a:rect l="0" t="0" r="0" b="0"/>
              <a:pathLst>
                <a:path w="263030" h="479749">
                  <a:moveTo>
                    <a:pt x="221099" y="74026"/>
                  </a:moveTo>
                  <a:lnTo>
                    <a:pt x="200855" y="30063"/>
                  </a:lnTo>
                  <a:lnTo>
                    <a:pt x="176106" y="5368"/>
                  </a:lnTo>
                  <a:lnTo>
                    <a:pt x="165367" y="1348"/>
                  </a:lnTo>
                  <a:lnTo>
                    <a:pt x="140957" y="0"/>
                  </a:lnTo>
                  <a:lnTo>
                    <a:pt x="106496" y="11408"/>
                  </a:lnTo>
                  <a:lnTo>
                    <a:pt x="79648" y="35195"/>
                  </a:lnTo>
                  <a:lnTo>
                    <a:pt x="70494" y="57548"/>
                  </a:lnTo>
                  <a:lnTo>
                    <a:pt x="64618" y="110025"/>
                  </a:lnTo>
                  <a:lnTo>
                    <a:pt x="69189" y="145914"/>
                  </a:lnTo>
                  <a:lnTo>
                    <a:pt x="77934" y="164858"/>
                  </a:lnTo>
                  <a:lnTo>
                    <a:pt x="83541" y="173185"/>
                  </a:lnTo>
                  <a:lnTo>
                    <a:pt x="91959" y="177567"/>
                  </a:lnTo>
                  <a:lnTo>
                    <a:pt x="113790" y="179315"/>
                  </a:lnTo>
                  <a:lnTo>
                    <a:pt x="132852" y="173074"/>
                  </a:lnTo>
                  <a:lnTo>
                    <a:pt x="164153" y="150003"/>
                  </a:lnTo>
                  <a:lnTo>
                    <a:pt x="191696" y="114510"/>
                  </a:lnTo>
                  <a:lnTo>
                    <a:pt x="201401" y="94359"/>
                  </a:lnTo>
                  <a:lnTo>
                    <a:pt x="205628" y="92260"/>
                  </a:lnTo>
                  <a:lnTo>
                    <a:pt x="209615" y="95541"/>
                  </a:lnTo>
                  <a:lnTo>
                    <a:pt x="217165" y="112834"/>
                  </a:lnTo>
                  <a:lnTo>
                    <a:pt x="231544" y="171596"/>
                  </a:lnTo>
                  <a:lnTo>
                    <a:pt x="245648" y="228350"/>
                  </a:lnTo>
                  <a:lnTo>
                    <a:pt x="256188" y="279239"/>
                  </a:lnTo>
                  <a:lnTo>
                    <a:pt x="261131" y="333181"/>
                  </a:lnTo>
                  <a:lnTo>
                    <a:pt x="262595" y="386209"/>
                  </a:lnTo>
                  <a:lnTo>
                    <a:pt x="263029" y="433377"/>
                  </a:lnTo>
                  <a:lnTo>
                    <a:pt x="259581" y="445784"/>
                  </a:lnTo>
                  <a:lnTo>
                    <a:pt x="246391" y="465809"/>
                  </a:lnTo>
                  <a:lnTo>
                    <a:pt x="225710" y="476269"/>
                  </a:lnTo>
                  <a:lnTo>
                    <a:pt x="199752" y="479748"/>
                  </a:lnTo>
                  <a:lnTo>
                    <a:pt x="152252" y="476300"/>
                  </a:lnTo>
                  <a:lnTo>
                    <a:pt x="101134" y="473588"/>
                  </a:lnTo>
                  <a:lnTo>
                    <a:pt x="37697" y="465904"/>
                  </a:lnTo>
                  <a:lnTo>
                    <a:pt x="0" y="4635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614888" y="322610"/>
              <a:ext cx="166416" cy="224872"/>
            </a:xfrm>
            <a:custGeom>
              <a:avLst/>
              <a:gdLst/>
              <a:ahLst/>
              <a:cxnLst/>
              <a:rect l="0" t="0" r="0" b="0"/>
              <a:pathLst>
                <a:path w="166416" h="224872">
                  <a:moveTo>
                    <a:pt x="28801" y="119586"/>
                  </a:moveTo>
                  <a:lnTo>
                    <a:pt x="71493" y="116467"/>
                  </a:lnTo>
                  <a:lnTo>
                    <a:pt x="123634" y="100458"/>
                  </a:lnTo>
                  <a:lnTo>
                    <a:pt x="144648" y="89248"/>
                  </a:lnTo>
                  <a:lnTo>
                    <a:pt x="159448" y="73347"/>
                  </a:lnTo>
                  <a:lnTo>
                    <a:pt x="165032" y="64194"/>
                  </a:lnTo>
                  <a:lnTo>
                    <a:pt x="166415" y="54582"/>
                  </a:lnTo>
                  <a:lnTo>
                    <a:pt x="161712" y="34544"/>
                  </a:lnTo>
                  <a:lnTo>
                    <a:pt x="148704" y="20178"/>
                  </a:lnTo>
                  <a:lnTo>
                    <a:pt x="111758" y="1424"/>
                  </a:lnTo>
                  <a:lnTo>
                    <a:pt x="88287" y="0"/>
                  </a:lnTo>
                  <a:lnTo>
                    <a:pt x="64598" y="4436"/>
                  </a:lnTo>
                  <a:lnTo>
                    <a:pt x="46270" y="14206"/>
                  </a:lnTo>
                  <a:lnTo>
                    <a:pt x="22799" y="38450"/>
                  </a:lnTo>
                  <a:lnTo>
                    <a:pt x="6615" y="67860"/>
                  </a:lnTo>
                  <a:lnTo>
                    <a:pt x="0" y="109979"/>
                  </a:lnTo>
                  <a:lnTo>
                    <a:pt x="4693" y="136374"/>
                  </a:lnTo>
                  <a:lnTo>
                    <a:pt x="20487" y="167844"/>
                  </a:lnTo>
                  <a:lnTo>
                    <a:pt x="35634" y="184318"/>
                  </a:lnTo>
                  <a:lnTo>
                    <a:pt x="91254" y="215516"/>
                  </a:lnTo>
                  <a:lnTo>
                    <a:pt x="123558" y="224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889004" y="158522"/>
              <a:ext cx="205755" cy="414265"/>
            </a:xfrm>
            <a:custGeom>
              <a:avLst/>
              <a:gdLst/>
              <a:ahLst/>
              <a:cxnLst/>
              <a:rect l="0" t="0" r="0" b="0"/>
              <a:pathLst>
                <a:path w="205755" h="414265">
                  <a:moveTo>
                    <a:pt x="133711" y="283674"/>
                  </a:moveTo>
                  <a:lnTo>
                    <a:pt x="124136" y="252392"/>
                  </a:lnTo>
                  <a:lnTo>
                    <a:pt x="113468" y="236236"/>
                  </a:lnTo>
                  <a:lnTo>
                    <a:pt x="97808" y="224376"/>
                  </a:lnTo>
                  <a:lnTo>
                    <a:pt x="88719" y="219576"/>
                  </a:lnTo>
                  <a:lnTo>
                    <a:pt x="66141" y="217361"/>
                  </a:lnTo>
                  <a:lnTo>
                    <a:pt x="42849" y="221447"/>
                  </a:lnTo>
                  <a:lnTo>
                    <a:pt x="24698" y="231061"/>
                  </a:lnTo>
                  <a:lnTo>
                    <a:pt x="11950" y="249372"/>
                  </a:lnTo>
                  <a:lnTo>
                    <a:pt x="3556" y="273108"/>
                  </a:lnTo>
                  <a:lnTo>
                    <a:pt x="0" y="311609"/>
                  </a:lnTo>
                  <a:lnTo>
                    <a:pt x="11757" y="367422"/>
                  </a:lnTo>
                  <a:lnTo>
                    <a:pt x="27256" y="399345"/>
                  </a:lnTo>
                  <a:lnTo>
                    <a:pt x="37005" y="406412"/>
                  </a:lnTo>
                  <a:lnTo>
                    <a:pt x="63434" y="414264"/>
                  </a:lnTo>
                  <a:lnTo>
                    <a:pt x="85319" y="411514"/>
                  </a:lnTo>
                  <a:lnTo>
                    <a:pt x="102844" y="401323"/>
                  </a:lnTo>
                  <a:lnTo>
                    <a:pt x="125865" y="374685"/>
                  </a:lnTo>
                  <a:lnTo>
                    <a:pt x="154605" y="321236"/>
                  </a:lnTo>
                  <a:lnTo>
                    <a:pt x="172657" y="271797"/>
                  </a:lnTo>
                  <a:lnTo>
                    <a:pt x="188534" y="220104"/>
                  </a:lnTo>
                  <a:lnTo>
                    <a:pt x="201818" y="167743"/>
                  </a:lnTo>
                  <a:lnTo>
                    <a:pt x="205754" y="112064"/>
                  </a:lnTo>
                  <a:lnTo>
                    <a:pt x="203801" y="60471"/>
                  </a:lnTo>
                  <a:lnTo>
                    <a:pt x="192659" y="6008"/>
                  </a:lnTo>
                  <a:lnTo>
                    <a:pt x="188217" y="298"/>
                  </a:lnTo>
                  <a:lnTo>
                    <a:pt x="182916" y="0"/>
                  </a:lnTo>
                  <a:lnTo>
                    <a:pt x="177043" y="3311"/>
                  </a:lnTo>
                  <a:lnTo>
                    <a:pt x="167398" y="16349"/>
                  </a:lnTo>
                  <a:lnTo>
                    <a:pt x="151674" y="58904"/>
                  </a:lnTo>
                  <a:lnTo>
                    <a:pt x="146878" y="118436"/>
                  </a:lnTo>
                  <a:lnTo>
                    <a:pt x="155983" y="175775"/>
                  </a:lnTo>
                  <a:lnTo>
                    <a:pt x="162537" y="233377"/>
                  </a:lnTo>
                  <a:lnTo>
                    <a:pt x="167598" y="285539"/>
                  </a:lnTo>
                  <a:lnTo>
                    <a:pt x="183147" y="346874"/>
                  </a:lnTo>
                  <a:lnTo>
                    <a:pt x="196882" y="3994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535337" y="357968"/>
              <a:ext cx="238683" cy="227251"/>
            </a:xfrm>
            <a:custGeom>
              <a:avLst/>
              <a:gdLst/>
              <a:ahLst/>
              <a:cxnLst/>
              <a:rect l="0" t="0" r="0" b="0"/>
              <a:pathLst>
                <a:path w="238683" h="227251">
                  <a:moveTo>
                    <a:pt x="150673" y="10529"/>
                  </a:moveTo>
                  <a:lnTo>
                    <a:pt x="133905" y="4940"/>
                  </a:lnTo>
                  <a:lnTo>
                    <a:pt x="101121" y="7053"/>
                  </a:lnTo>
                  <a:lnTo>
                    <a:pt x="57697" y="19418"/>
                  </a:lnTo>
                  <a:lnTo>
                    <a:pt x="32918" y="37859"/>
                  </a:lnTo>
                  <a:lnTo>
                    <a:pt x="11928" y="65030"/>
                  </a:lnTo>
                  <a:lnTo>
                    <a:pt x="2051" y="85055"/>
                  </a:lnTo>
                  <a:lnTo>
                    <a:pt x="0" y="108772"/>
                  </a:lnTo>
                  <a:lnTo>
                    <a:pt x="8216" y="156537"/>
                  </a:lnTo>
                  <a:lnTo>
                    <a:pt x="29510" y="198597"/>
                  </a:lnTo>
                  <a:lnTo>
                    <a:pt x="42620" y="215388"/>
                  </a:lnTo>
                  <a:lnTo>
                    <a:pt x="62485" y="224410"/>
                  </a:lnTo>
                  <a:lnTo>
                    <a:pt x="85742" y="227250"/>
                  </a:lnTo>
                  <a:lnTo>
                    <a:pt x="145502" y="216551"/>
                  </a:lnTo>
                  <a:lnTo>
                    <a:pt x="204325" y="181787"/>
                  </a:lnTo>
                  <a:lnTo>
                    <a:pt x="218582" y="161903"/>
                  </a:lnTo>
                  <a:lnTo>
                    <a:pt x="237267" y="116599"/>
                  </a:lnTo>
                  <a:lnTo>
                    <a:pt x="238682" y="95106"/>
                  </a:lnTo>
                  <a:lnTo>
                    <a:pt x="230059" y="52712"/>
                  </a:lnTo>
                  <a:lnTo>
                    <a:pt x="214879" y="26667"/>
                  </a:lnTo>
                  <a:lnTo>
                    <a:pt x="199097" y="14582"/>
                  </a:lnTo>
                  <a:lnTo>
                    <a:pt x="1717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864995" y="326383"/>
              <a:ext cx="242156" cy="277947"/>
            </a:xfrm>
            <a:custGeom>
              <a:avLst/>
              <a:gdLst/>
              <a:ahLst/>
              <a:cxnLst/>
              <a:rect l="0" t="0" r="0" b="0"/>
              <a:pathLst>
                <a:path w="242156" h="277947">
                  <a:moveTo>
                    <a:pt x="0" y="105285"/>
                  </a:moveTo>
                  <a:lnTo>
                    <a:pt x="28681" y="159160"/>
                  </a:lnTo>
                  <a:lnTo>
                    <a:pt x="54614" y="216321"/>
                  </a:lnTo>
                  <a:lnTo>
                    <a:pt x="87841" y="277946"/>
                  </a:lnTo>
                  <a:lnTo>
                    <a:pt x="87807" y="276545"/>
                  </a:lnTo>
                  <a:lnTo>
                    <a:pt x="64756" y="221691"/>
                  </a:lnTo>
                  <a:lnTo>
                    <a:pt x="45832" y="168534"/>
                  </a:lnTo>
                  <a:lnTo>
                    <a:pt x="34746" y="123238"/>
                  </a:lnTo>
                  <a:lnTo>
                    <a:pt x="35642" y="86428"/>
                  </a:lnTo>
                  <a:lnTo>
                    <a:pt x="37799" y="75166"/>
                  </a:lnTo>
                  <a:lnTo>
                    <a:pt x="49554" y="56414"/>
                  </a:lnTo>
                  <a:lnTo>
                    <a:pt x="67648" y="41450"/>
                  </a:lnTo>
                  <a:lnTo>
                    <a:pt x="130903" y="18384"/>
                  </a:lnTo>
                  <a:lnTo>
                    <a:pt x="192276" y="4845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32058" y="856610"/>
            <a:ext cx="6622036" cy="585795"/>
            <a:chOff x="432058" y="856610"/>
            <a:chExt cx="6622036" cy="585795"/>
          </a:xfrm>
        </p:grpSpPr>
        <p:sp>
          <p:nvSpPr>
            <p:cNvPr id="32" name="Freeform 31"/>
            <p:cNvSpPr/>
            <p:nvPr/>
          </p:nvSpPr>
          <p:spPr>
            <a:xfrm>
              <a:off x="432058" y="1002797"/>
              <a:ext cx="136481" cy="322409"/>
            </a:xfrm>
            <a:custGeom>
              <a:avLst/>
              <a:gdLst/>
              <a:ahLst/>
              <a:cxnLst/>
              <a:rect l="0" t="0" r="0" b="0"/>
              <a:pathLst>
                <a:path w="136481" h="322409">
                  <a:moveTo>
                    <a:pt x="20667" y="134280"/>
                  </a:moveTo>
                  <a:lnTo>
                    <a:pt x="9489" y="151048"/>
                  </a:lnTo>
                  <a:lnTo>
                    <a:pt x="2537" y="183832"/>
                  </a:lnTo>
                  <a:lnTo>
                    <a:pt x="8594" y="238001"/>
                  </a:lnTo>
                  <a:lnTo>
                    <a:pt x="21055" y="300694"/>
                  </a:lnTo>
                  <a:lnTo>
                    <a:pt x="25519" y="321716"/>
                  </a:lnTo>
                  <a:lnTo>
                    <a:pt x="25071" y="322408"/>
                  </a:lnTo>
                  <a:lnTo>
                    <a:pt x="9601" y="268256"/>
                  </a:lnTo>
                  <a:lnTo>
                    <a:pt x="1583" y="208838"/>
                  </a:lnTo>
                  <a:lnTo>
                    <a:pt x="0" y="149181"/>
                  </a:lnTo>
                  <a:lnTo>
                    <a:pt x="2806" y="95456"/>
                  </a:lnTo>
                  <a:lnTo>
                    <a:pt x="14279" y="45113"/>
                  </a:lnTo>
                  <a:lnTo>
                    <a:pt x="21088" y="35061"/>
                  </a:lnTo>
                  <a:lnTo>
                    <a:pt x="41131" y="20773"/>
                  </a:lnTo>
                  <a:lnTo>
                    <a:pt x="73134" y="6152"/>
                  </a:lnTo>
                  <a:lnTo>
                    <a:pt x="110432" y="0"/>
                  </a:lnTo>
                  <a:lnTo>
                    <a:pt x="124903" y="1681"/>
                  </a:lnTo>
                  <a:lnTo>
                    <a:pt x="136480" y="7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1181" y="1063500"/>
              <a:ext cx="221099" cy="233915"/>
            </a:xfrm>
            <a:custGeom>
              <a:avLst/>
              <a:gdLst/>
              <a:ahLst/>
              <a:cxnLst/>
              <a:rect l="0" t="0" r="0" b="0"/>
              <a:pathLst>
                <a:path w="221099" h="233915">
                  <a:moveTo>
                    <a:pt x="0" y="126220"/>
                  </a:moveTo>
                  <a:lnTo>
                    <a:pt x="58617" y="126220"/>
                  </a:lnTo>
                  <a:lnTo>
                    <a:pt x="105555" y="116644"/>
                  </a:lnTo>
                  <a:lnTo>
                    <a:pt x="166874" y="86816"/>
                  </a:lnTo>
                  <a:lnTo>
                    <a:pt x="193983" y="66322"/>
                  </a:lnTo>
                  <a:lnTo>
                    <a:pt x="203198" y="46176"/>
                  </a:lnTo>
                  <a:lnTo>
                    <a:pt x="205655" y="34253"/>
                  </a:lnTo>
                  <a:lnTo>
                    <a:pt x="204954" y="23964"/>
                  </a:lnTo>
                  <a:lnTo>
                    <a:pt x="197935" y="6294"/>
                  </a:lnTo>
                  <a:lnTo>
                    <a:pt x="191618" y="1815"/>
                  </a:lnTo>
                  <a:lnTo>
                    <a:pt x="183898" y="0"/>
                  </a:lnTo>
                  <a:lnTo>
                    <a:pt x="140700" y="5491"/>
                  </a:lnTo>
                  <a:lnTo>
                    <a:pt x="84732" y="32665"/>
                  </a:lnTo>
                  <a:lnTo>
                    <a:pt x="64565" y="47205"/>
                  </a:lnTo>
                  <a:lnTo>
                    <a:pt x="47803" y="65366"/>
                  </a:lnTo>
                  <a:lnTo>
                    <a:pt x="38793" y="91375"/>
                  </a:lnTo>
                  <a:lnTo>
                    <a:pt x="37128" y="120092"/>
                  </a:lnTo>
                  <a:lnTo>
                    <a:pt x="49345" y="155990"/>
                  </a:lnTo>
                  <a:lnTo>
                    <a:pt x="77554" y="199561"/>
                  </a:lnTo>
                  <a:lnTo>
                    <a:pt x="96470" y="218477"/>
                  </a:lnTo>
                  <a:lnTo>
                    <a:pt x="116575" y="230784"/>
                  </a:lnTo>
                  <a:lnTo>
                    <a:pt x="143448" y="233914"/>
                  </a:lnTo>
                  <a:lnTo>
                    <a:pt x="205154" y="224586"/>
                  </a:lnTo>
                  <a:lnTo>
                    <a:pt x="221098" y="2209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80426" y="917020"/>
              <a:ext cx="240880" cy="402046"/>
            </a:xfrm>
            <a:custGeom>
              <a:avLst/>
              <a:gdLst/>
              <a:ahLst/>
              <a:cxnLst/>
              <a:rect l="0" t="0" r="0" b="0"/>
              <a:pathLst>
                <a:path w="240880" h="402046">
                  <a:moveTo>
                    <a:pt x="114537" y="293757"/>
                  </a:moveTo>
                  <a:lnTo>
                    <a:pt x="120126" y="276989"/>
                  </a:lnTo>
                  <a:lnTo>
                    <a:pt x="118013" y="244205"/>
                  </a:lnTo>
                  <a:lnTo>
                    <a:pt x="109978" y="210445"/>
                  </a:lnTo>
                  <a:lnTo>
                    <a:pt x="104479" y="201950"/>
                  </a:lnTo>
                  <a:lnTo>
                    <a:pt x="89010" y="189393"/>
                  </a:lnTo>
                  <a:lnTo>
                    <a:pt x="79971" y="187916"/>
                  </a:lnTo>
                  <a:lnTo>
                    <a:pt x="60570" y="192514"/>
                  </a:lnTo>
                  <a:lnTo>
                    <a:pt x="35506" y="208257"/>
                  </a:lnTo>
                  <a:lnTo>
                    <a:pt x="13262" y="233328"/>
                  </a:lnTo>
                  <a:lnTo>
                    <a:pt x="5185" y="259101"/>
                  </a:lnTo>
                  <a:lnTo>
                    <a:pt x="0" y="317717"/>
                  </a:lnTo>
                  <a:lnTo>
                    <a:pt x="4691" y="354668"/>
                  </a:lnTo>
                  <a:lnTo>
                    <a:pt x="13464" y="373861"/>
                  </a:lnTo>
                  <a:lnTo>
                    <a:pt x="19079" y="382255"/>
                  </a:lnTo>
                  <a:lnTo>
                    <a:pt x="34677" y="394700"/>
                  </a:lnTo>
                  <a:lnTo>
                    <a:pt x="43749" y="399657"/>
                  </a:lnTo>
                  <a:lnTo>
                    <a:pt x="66308" y="402045"/>
                  </a:lnTo>
                  <a:lnTo>
                    <a:pt x="89593" y="398037"/>
                  </a:lnTo>
                  <a:lnTo>
                    <a:pt x="107740" y="388457"/>
                  </a:lnTo>
                  <a:lnTo>
                    <a:pt x="131111" y="358731"/>
                  </a:lnTo>
                  <a:lnTo>
                    <a:pt x="158799" y="306764"/>
                  </a:lnTo>
                  <a:lnTo>
                    <a:pt x="176746" y="254559"/>
                  </a:lnTo>
                  <a:lnTo>
                    <a:pt x="184832" y="214682"/>
                  </a:lnTo>
                  <a:lnTo>
                    <a:pt x="187228" y="165822"/>
                  </a:lnTo>
                  <a:lnTo>
                    <a:pt x="187938" y="114300"/>
                  </a:lnTo>
                  <a:lnTo>
                    <a:pt x="188148" y="65110"/>
                  </a:lnTo>
                  <a:lnTo>
                    <a:pt x="188219" y="6566"/>
                  </a:lnTo>
                  <a:lnTo>
                    <a:pt x="185885" y="521"/>
                  </a:lnTo>
                  <a:lnTo>
                    <a:pt x="181990" y="0"/>
                  </a:lnTo>
                  <a:lnTo>
                    <a:pt x="177053" y="3163"/>
                  </a:lnTo>
                  <a:lnTo>
                    <a:pt x="168448" y="19155"/>
                  </a:lnTo>
                  <a:lnTo>
                    <a:pt x="164516" y="29970"/>
                  </a:lnTo>
                  <a:lnTo>
                    <a:pt x="165440" y="83290"/>
                  </a:lnTo>
                  <a:lnTo>
                    <a:pt x="167834" y="137810"/>
                  </a:lnTo>
                  <a:lnTo>
                    <a:pt x="175433" y="191528"/>
                  </a:lnTo>
                  <a:lnTo>
                    <a:pt x="186263" y="242150"/>
                  </a:lnTo>
                  <a:lnTo>
                    <a:pt x="216977" y="303035"/>
                  </a:lnTo>
                  <a:lnTo>
                    <a:pt x="240879" y="346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326590" y="1094963"/>
              <a:ext cx="147400" cy="178975"/>
            </a:xfrm>
            <a:custGeom>
              <a:avLst/>
              <a:gdLst/>
              <a:ahLst/>
              <a:cxnLst/>
              <a:rect l="0" t="0" r="0" b="0"/>
              <a:pathLst>
                <a:path w="147400" h="178975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11179" y="145407"/>
                  </a:lnTo>
                  <a:lnTo>
                    <a:pt x="29309" y="172805"/>
                  </a:lnTo>
                  <a:lnTo>
                    <a:pt x="38257" y="177205"/>
                  </a:lnTo>
                  <a:lnTo>
                    <a:pt x="60677" y="178974"/>
                  </a:lnTo>
                  <a:lnTo>
                    <a:pt x="80000" y="172741"/>
                  </a:lnTo>
                  <a:lnTo>
                    <a:pt x="111469" y="149675"/>
                  </a:lnTo>
                  <a:lnTo>
                    <a:pt x="127525" y="123897"/>
                  </a:lnTo>
                  <a:lnTo>
                    <a:pt x="142260" y="82575"/>
                  </a:lnTo>
                  <a:lnTo>
                    <a:pt x="146384" y="36805"/>
                  </a:lnTo>
                  <a:lnTo>
                    <a:pt x="14739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581938" y="1082832"/>
              <a:ext cx="123679" cy="170060"/>
            </a:xfrm>
            <a:custGeom>
              <a:avLst/>
              <a:gdLst/>
              <a:ahLst/>
              <a:cxnLst/>
              <a:rect l="0" t="0" r="0" b="0"/>
              <a:pathLst>
                <a:path w="123679" h="170060">
                  <a:moveTo>
                    <a:pt x="71036" y="12131"/>
                  </a:moveTo>
                  <a:lnTo>
                    <a:pt x="59857" y="953"/>
                  </a:lnTo>
                  <a:lnTo>
                    <a:pt x="54225" y="0"/>
                  </a:lnTo>
                  <a:lnTo>
                    <a:pt x="48130" y="1704"/>
                  </a:lnTo>
                  <a:lnTo>
                    <a:pt x="21537" y="21250"/>
                  </a:lnTo>
                  <a:lnTo>
                    <a:pt x="6327" y="46419"/>
                  </a:lnTo>
                  <a:lnTo>
                    <a:pt x="0" y="81692"/>
                  </a:lnTo>
                  <a:lnTo>
                    <a:pt x="3715" y="116190"/>
                  </a:lnTo>
                  <a:lnTo>
                    <a:pt x="12259" y="134809"/>
                  </a:lnTo>
                  <a:lnTo>
                    <a:pt x="17813" y="143049"/>
                  </a:lnTo>
                  <a:lnTo>
                    <a:pt x="36463" y="155325"/>
                  </a:lnTo>
                  <a:lnTo>
                    <a:pt x="60349" y="163510"/>
                  </a:lnTo>
                  <a:lnTo>
                    <a:pt x="123678" y="1700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797284" y="1077916"/>
              <a:ext cx="108375" cy="157019"/>
            </a:xfrm>
            <a:custGeom>
              <a:avLst/>
              <a:gdLst/>
              <a:ahLst/>
              <a:cxnLst/>
              <a:rect l="0" t="0" r="0" b="0"/>
              <a:pathLst>
                <a:path w="108375" h="157019">
                  <a:moveTo>
                    <a:pt x="3089" y="80218"/>
                  </a:moveTo>
                  <a:lnTo>
                    <a:pt x="56964" y="55024"/>
                  </a:lnTo>
                  <a:lnTo>
                    <a:pt x="94969" y="35554"/>
                  </a:lnTo>
                  <a:lnTo>
                    <a:pt x="102947" y="29385"/>
                  </a:lnTo>
                  <a:lnTo>
                    <a:pt x="105925" y="22933"/>
                  </a:lnTo>
                  <a:lnTo>
                    <a:pt x="105572" y="16292"/>
                  </a:lnTo>
                  <a:lnTo>
                    <a:pt x="102996" y="9524"/>
                  </a:lnTo>
                  <a:lnTo>
                    <a:pt x="96600" y="5013"/>
                  </a:lnTo>
                  <a:lnTo>
                    <a:pt x="77014" y="0"/>
                  </a:lnTo>
                  <a:lnTo>
                    <a:pt x="55832" y="4012"/>
                  </a:lnTo>
                  <a:lnTo>
                    <a:pt x="27295" y="19424"/>
                  </a:lnTo>
                  <a:lnTo>
                    <a:pt x="12677" y="33311"/>
                  </a:lnTo>
                  <a:lnTo>
                    <a:pt x="2281" y="51182"/>
                  </a:lnTo>
                  <a:lnTo>
                    <a:pt x="0" y="70823"/>
                  </a:lnTo>
                  <a:lnTo>
                    <a:pt x="8068" y="112028"/>
                  </a:lnTo>
                  <a:lnTo>
                    <a:pt x="23151" y="137866"/>
                  </a:lnTo>
                  <a:lnTo>
                    <a:pt x="38911" y="149903"/>
                  </a:lnTo>
                  <a:lnTo>
                    <a:pt x="48027" y="154751"/>
                  </a:lnTo>
                  <a:lnTo>
                    <a:pt x="67515" y="157018"/>
                  </a:lnTo>
                  <a:lnTo>
                    <a:pt x="108374" y="1539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036295" y="941138"/>
              <a:ext cx="206275" cy="301590"/>
            </a:xfrm>
            <a:custGeom>
              <a:avLst/>
              <a:gdLst/>
              <a:ahLst/>
              <a:cxnLst/>
              <a:rect l="0" t="0" r="0" b="0"/>
              <a:pathLst>
                <a:path w="206275" h="301590">
                  <a:moveTo>
                    <a:pt x="100989" y="174882"/>
                  </a:moveTo>
                  <a:lnTo>
                    <a:pt x="89811" y="158115"/>
                  </a:lnTo>
                  <a:lnTo>
                    <a:pt x="74964" y="146763"/>
                  </a:lnTo>
                  <a:lnTo>
                    <a:pt x="66092" y="142098"/>
                  </a:lnTo>
                  <a:lnTo>
                    <a:pt x="46875" y="140034"/>
                  </a:lnTo>
                  <a:lnTo>
                    <a:pt x="36837" y="141122"/>
                  </a:lnTo>
                  <a:lnTo>
                    <a:pt x="27805" y="146526"/>
                  </a:lnTo>
                  <a:lnTo>
                    <a:pt x="11531" y="165009"/>
                  </a:lnTo>
                  <a:lnTo>
                    <a:pt x="2739" y="188822"/>
                  </a:lnTo>
                  <a:lnTo>
                    <a:pt x="0" y="215003"/>
                  </a:lnTo>
                  <a:lnTo>
                    <a:pt x="6206" y="254880"/>
                  </a:lnTo>
                  <a:lnTo>
                    <a:pt x="16359" y="278287"/>
                  </a:lnTo>
                  <a:lnTo>
                    <a:pt x="31791" y="294150"/>
                  </a:lnTo>
                  <a:lnTo>
                    <a:pt x="40819" y="300017"/>
                  </a:lnTo>
                  <a:lnTo>
                    <a:pt x="50347" y="301589"/>
                  </a:lnTo>
                  <a:lnTo>
                    <a:pt x="70293" y="297097"/>
                  </a:lnTo>
                  <a:lnTo>
                    <a:pt x="87736" y="281063"/>
                  </a:lnTo>
                  <a:lnTo>
                    <a:pt x="124027" y="225303"/>
                  </a:lnTo>
                  <a:lnTo>
                    <a:pt x="142108" y="165648"/>
                  </a:lnTo>
                  <a:lnTo>
                    <a:pt x="150218" y="116384"/>
                  </a:lnTo>
                  <a:lnTo>
                    <a:pt x="149501" y="63573"/>
                  </a:lnTo>
                  <a:lnTo>
                    <a:pt x="138778" y="3806"/>
                  </a:lnTo>
                  <a:lnTo>
                    <a:pt x="136710" y="0"/>
                  </a:lnTo>
                  <a:lnTo>
                    <a:pt x="135332" y="3312"/>
                  </a:lnTo>
                  <a:lnTo>
                    <a:pt x="134970" y="21420"/>
                  </a:lnTo>
                  <a:lnTo>
                    <a:pt x="144270" y="74292"/>
                  </a:lnTo>
                  <a:lnTo>
                    <a:pt x="157372" y="135125"/>
                  </a:lnTo>
                  <a:lnTo>
                    <a:pt x="170055" y="192202"/>
                  </a:lnTo>
                  <a:lnTo>
                    <a:pt x="175656" y="232137"/>
                  </a:lnTo>
                  <a:lnTo>
                    <a:pt x="194204" y="264657"/>
                  </a:lnTo>
                  <a:lnTo>
                    <a:pt x="206274" y="2801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666260" y="856610"/>
              <a:ext cx="302777" cy="402145"/>
            </a:xfrm>
            <a:custGeom>
              <a:avLst/>
              <a:gdLst/>
              <a:ahLst/>
              <a:cxnLst/>
              <a:rect l="0" t="0" r="0" b="0"/>
              <a:pathLst>
                <a:path w="302777" h="402145">
                  <a:moveTo>
                    <a:pt x="123791" y="269939"/>
                  </a:moveTo>
                  <a:lnTo>
                    <a:pt x="114216" y="238657"/>
                  </a:lnTo>
                  <a:lnTo>
                    <a:pt x="103548" y="222500"/>
                  </a:lnTo>
                  <a:lnTo>
                    <a:pt x="87888" y="210640"/>
                  </a:lnTo>
                  <a:lnTo>
                    <a:pt x="78799" y="205840"/>
                  </a:lnTo>
                  <a:lnTo>
                    <a:pt x="56221" y="203626"/>
                  </a:lnTo>
                  <a:lnTo>
                    <a:pt x="43650" y="204673"/>
                  </a:lnTo>
                  <a:lnTo>
                    <a:pt x="34099" y="208881"/>
                  </a:lnTo>
                  <a:lnTo>
                    <a:pt x="20367" y="222915"/>
                  </a:lnTo>
                  <a:lnTo>
                    <a:pt x="6060" y="250547"/>
                  </a:lnTo>
                  <a:lnTo>
                    <a:pt x="0" y="286550"/>
                  </a:lnTo>
                  <a:lnTo>
                    <a:pt x="6118" y="346172"/>
                  </a:lnTo>
                  <a:lnTo>
                    <a:pt x="6738" y="359366"/>
                  </a:lnTo>
                  <a:lnTo>
                    <a:pt x="16786" y="380264"/>
                  </a:lnTo>
                  <a:lnTo>
                    <a:pt x="24378" y="389112"/>
                  </a:lnTo>
                  <a:lnTo>
                    <a:pt x="45292" y="398944"/>
                  </a:lnTo>
                  <a:lnTo>
                    <a:pt x="69016" y="402144"/>
                  </a:lnTo>
                  <a:lnTo>
                    <a:pt x="91258" y="399666"/>
                  </a:lnTo>
                  <a:lnTo>
                    <a:pt x="109722" y="388427"/>
                  </a:lnTo>
                  <a:lnTo>
                    <a:pt x="155127" y="340264"/>
                  </a:lnTo>
                  <a:lnTo>
                    <a:pt x="186220" y="281534"/>
                  </a:lnTo>
                  <a:lnTo>
                    <a:pt x="209302" y="218937"/>
                  </a:lnTo>
                  <a:lnTo>
                    <a:pt x="215808" y="162020"/>
                  </a:lnTo>
                  <a:lnTo>
                    <a:pt x="217736" y="106292"/>
                  </a:lnTo>
                  <a:lnTo>
                    <a:pt x="218307" y="52735"/>
                  </a:lnTo>
                  <a:lnTo>
                    <a:pt x="212887" y="5411"/>
                  </a:lnTo>
                  <a:lnTo>
                    <a:pt x="210095" y="0"/>
                  </a:lnTo>
                  <a:lnTo>
                    <a:pt x="207063" y="1072"/>
                  </a:lnTo>
                  <a:lnTo>
                    <a:pt x="203872" y="6466"/>
                  </a:lnTo>
                  <a:lnTo>
                    <a:pt x="203447" y="24938"/>
                  </a:lnTo>
                  <a:lnTo>
                    <a:pt x="207116" y="80514"/>
                  </a:lnTo>
                  <a:lnTo>
                    <a:pt x="207752" y="136214"/>
                  </a:lnTo>
                  <a:lnTo>
                    <a:pt x="216372" y="195041"/>
                  </a:lnTo>
                  <a:lnTo>
                    <a:pt x="225962" y="243587"/>
                  </a:lnTo>
                  <a:lnTo>
                    <a:pt x="242802" y="306154"/>
                  </a:lnTo>
                  <a:lnTo>
                    <a:pt x="256234" y="328149"/>
                  </a:lnTo>
                  <a:lnTo>
                    <a:pt x="281187" y="345938"/>
                  </a:lnTo>
                  <a:lnTo>
                    <a:pt x="302776" y="3541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032207" y="1052849"/>
              <a:ext cx="84229" cy="139482"/>
            </a:xfrm>
            <a:custGeom>
              <a:avLst/>
              <a:gdLst/>
              <a:ahLst/>
              <a:cxnLst/>
              <a:rect l="0" t="0" r="0" b="0"/>
              <a:pathLst>
                <a:path w="84229" h="139482">
                  <a:moveTo>
                    <a:pt x="0" y="42114"/>
                  </a:moveTo>
                  <a:lnTo>
                    <a:pt x="5589" y="100731"/>
                  </a:lnTo>
                  <a:lnTo>
                    <a:pt x="20243" y="135521"/>
                  </a:lnTo>
                  <a:lnTo>
                    <a:pt x="22854" y="139481"/>
                  </a:lnTo>
                  <a:lnTo>
                    <a:pt x="23425" y="138611"/>
                  </a:lnTo>
                  <a:lnTo>
                    <a:pt x="6541" y="77508"/>
                  </a:lnTo>
                  <a:lnTo>
                    <a:pt x="9146" y="54336"/>
                  </a:lnTo>
                  <a:lnTo>
                    <a:pt x="13116" y="43243"/>
                  </a:lnTo>
                  <a:lnTo>
                    <a:pt x="26886" y="2779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197499" y="1110431"/>
              <a:ext cx="182149" cy="132432"/>
            </a:xfrm>
            <a:custGeom>
              <a:avLst/>
              <a:gdLst/>
              <a:ahLst/>
              <a:cxnLst/>
              <a:rect l="0" t="0" r="0" b="0"/>
              <a:pathLst>
                <a:path w="182149" h="132432">
                  <a:moveTo>
                    <a:pt x="87391" y="5589"/>
                  </a:moveTo>
                  <a:lnTo>
                    <a:pt x="70624" y="0"/>
                  </a:lnTo>
                  <a:lnTo>
                    <a:pt x="53033" y="376"/>
                  </a:lnTo>
                  <a:lnTo>
                    <a:pt x="34686" y="5612"/>
                  </a:lnTo>
                  <a:lnTo>
                    <a:pt x="18733" y="15738"/>
                  </a:lnTo>
                  <a:lnTo>
                    <a:pt x="6964" y="31157"/>
                  </a:lnTo>
                  <a:lnTo>
                    <a:pt x="2188" y="40182"/>
                  </a:lnTo>
                  <a:lnTo>
                    <a:pt x="0" y="62688"/>
                  </a:lnTo>
                  <a:lnTo>
                    <a:pt x="8128" y="109675"/>
                  </a:lnTo>
                  <a:lnTo>
                    <a:pt x="13492" y="118263"/>
                  </a:lnTo>
                  <a:lnTo>
                    <a:pt x="28811" y="130926"/>
                  </a:lnTo>
                  <a:lnTo>
                    <a:pt x="37809" y="132431"/>
                  </a:lnTo>
                  <a:lnTo>
                    <a:pt x="57166" y="127864"/>
                  </a:lnTo>
                  <a:lnTo>
                    <a:pt x="64901" y="121031"/>
                  </a:lnTo>
                  <a:lnTo>
                    <a:pt x="76616" y="100960"/>
                  </a:lnTo>
                  <a:lnTo>
                    <a:pt x="84199" y="57764"/>
                  </a:lnTo>
                  <a:lnTo>
                    <a:pt x="87603" y="52071"/>
                  </a:lnTo>
                  <a:lnTo>
                    <a:pt x="92211" y="52955"/>
                  </a:lnTo>
                  <a:lnTo>
                    <a:pt x="144902" y="107786"/>
                  </a:lnTo>
                  <a:lnTo>
                    <a:pt x="182148" y="110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84587" y="1073906"/>
              <a:ext cx="197581" cy="155405"/>
            </a:xfrm>
            <a:custGeom>
              <a:avLst/>
              <a:gdLst/>
              <a:ahLst/>
              <a:cxnLst/>
              <a:rect l="0" t="0" r="0" b="0"/>
              <a:pathLst>
                <a:path w="197581" h="155405">
                  <a:moveTo>
                    <a:pt x="5589" y="21057"/>
                  </a:moveTo>
                  <a:lnTo>
                    <a:pt x="0" y="37825"/>
                  </a:lnTo>
                  <a:lnTo>
                    <a:pt x="375" y="55416"/>
                  </a:lnTo>
                  <a:lnTo>
                    <a:pt x="14478" y="105650"/>
                  </a:lnTo>
                  <a:lnTo>
                    <a:pt x="38237" y="144352"/>
                  </a:lnTo>
                  <a:lnTo>
                    <a:pt x="44902" y="152387"/>
                  </a:lnTo>
                  <a:lnTo>
                    <a:pt x="52855" y="155404"/>
                  </a:lnTo>
                  <a:lnTo>
                    <a:pt x="61666" y="155075"/>
                  </a:lnTo>
                  <a:lnTo>
                    <a:pt x="71050" y="152517"/>
                  </a:lnTo>
                  <a:lnTo>
                    <a:pt x="78475" y="147301"/>
                  </a:lnTo>
                  <a:lnTo>
                    <a:pt x="89845" y="132148"/>
                  </a:lnTo>
                  <a:lnTo>
                    <a:pt x="99441" y="93607"/>
                  </a:lnTo>
                  <a:lnTo>
                    <a:pt x="102082" y="93990"/>
                  </a:lnTo>
                  <a:lnTo>
                    <a:pt x="139668" y="142998"/>
                  </a:lnTo>
                  <a:lnTo>
                    <a:pt x="147617" y="146804"/>
                  </a:lnTo>
                  <a:lnTo>
                    <a:pt x="165809" y="147915"/>
                  </a:lnTo>
                  <a:lnTo>
                    <a:pt x="173233" y="144233"/>
                  </a:lnTo>
                  <a:lnTo>
                    <a:pt x="184603" y="130784"/>
                  </a:lnTo>
                  <a:lnTo>
                    <a:pt x="197580" y="97893"/>
                  </a:lnTo>
                  <a:lnTo>
                    <a:pt x="196804" y="46027"/>
                  </a:lnTo>
                  <a:lnTo>
                    <a:pt x="1951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87169" y="1126549"/>
              <a:ext cx="18863" cy="115814"/>
            </a:xfrm>
            <a:custGeom>
              <a:avLst/>
              <a:gdLst/>
              <a:ahLst/>
              <a:cxnLst/>
              <a:rect l="0" t="0" r="0" b="0"/>
              <a:pathLst>
                <a:path w="18863" h="115814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9450" y="98639"/>
                  </a:lnTo>
                  <a:lnTo>
                    <a:pt x="18862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695502" y="100020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769201" y="1072851"/>
              <a:ext cx="179953" cy="169512"/>
            </a:xfrm>
            <a:custGeom>
              <a:avLst/>
              <a:gdLst/>
              <a:ahLst/>
              <a:cxnLst/>
              <a:rect l="0" t="0" r="0" b="0"/>
              <a:pathLst>
                <a:path w="179953" h="169512">
                  <a:moveTo>
                    <a:pt x="0" y="22112"/>
                  </a:moveTo>
                  <a:lnTo>
                    <a:pt x="17959" y="85540"/>
                  </a:lnTo>
                  <a:lnTo>
                    <a:pt x="36301" y="141458"/>
                  </a:lnTo>
                  <a:lnTo>
                    <a:pt x="24918" y="95472"/>
                  </a:lnTo>
                  <a:lnTo>
                    <a:pt x="24940" y="42409"/>
                  </a:lnTo>
                  <a:lnTo>
                    <a:pt x="27155" y="28624"/>
                  </a:lnTo>
                  <a:lnTo>
                    <a:pt x="32142" y="18265"/>
                  </a:lnTo>
                  <a:lnTo>
                    <a:pt x="47041" y="3635"/>
                  </a:lnTo>
                  <a:lnTo>
                    <a:pt x="55927" y="435"/>
                  </a:lnTo>
                  <a:lnTo>
                    <a:pt x="75160" y="0"/>
                  </a:lnTo>
                  <a:lnTo>
                    <a:pt x="92286" y="6825"/>
                  </a:lnTo>
                  <a:lnTo>
                    <a:pt x="107697" y="18828"/>
                  </a:lnTo>
                  <a:lnTo>
                    <a:pt x="149643" y="75391"/>
                  </a:lnTo>
                  <a:lnTo>
                    <a:pt x="179952" y="136812"/>
                  </a:lnTo>
                  <a:lnTo>
                    <a:pt x="178985" y="1695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16601" y="1087197"/>
              <a:ext cx="262415" cy="355208"/>
            </a:xfrm>
            <a:custGeom>
              <a:avLst/>
              <a:gdLst/>
              <a:ahLst/>
              <a:cxnLst/>
              <a:rect l="0" t="0" r="0" b="0"/>
              <a:pathLst>
                <a:path w="262415" h="355208">
                  <a:moveTo>
                    <a:pt x="168456" y="123580"/>
                  </a:moveTo>
                  <a:lnTo>
                    <a:pt x="185223" y="117991"/>
                  </a:lnTo>
                  <a:lnTo>
                    <a:pt x="196575" y="105888"/>
                  </a:lnTo>
                  <a:lnTo>
                    <a:pt x="204350" y="87641"/>
                  </a:lnTo>
                  <a:lnTo>
                    <a:pt x="207557" y="52230"/>
                  </a:lnTo>
                  <a:lnTo>
                    <a:pt x="204161" y="29868"/>
                  </a:lnTo>
                  <a:lnTo>
                    <a:pt x="192514" y="11350"/>
                  </a:lnTo>
                  <a:lnTo>
                    <a:pt x="184494" y="3136"/>
                  </a:lnTo>
                  <a:lnTo>
                    <a:pt x="175639" y="0"/>
                  </a:lnTo>
                  <a:lnTo>
                    <a:pt x="166225" y="249"/>
                  </a:lnTo>
                  <a:lnTo>
                    <a:pt x="156440" y="2755"/>
                  </a:lnTo>
                  <a:lnTo>
                    <a:pt x="139329" y="14898"/>
                  </a:lnTo>
                  <a:lnTo>
                    <a:pt x="125095" y="31993"/>
                  </a:lnTo>
                  <a:lnTo>
                    <a:pt x="102535" y="81883"/>
                  </a:lnTo>
                  <a:lnTo>
                    <a:pt x="101333" y="102708"/>
                  </a:lnTo>
                  <a:lnTo>
                    <a:pt x="105868" y="123662"/>
                  </a:lnTo>
                  <a:lnTo>
                    <a:pt x="115683" y="144673"/>
                  </a:lnTo>
                  <a:lnTo>
                    <a:pt x="123915" y="151680"/>
                  </a:lnTo>
                  <a:lnTo>
                    <a:pt x="145540" y="159466"/>
                  </a:lnTo>
                  <a:lnTo>
                    <a:pt x="178433" y="158259"/>
                  </a:lnTo>
                  <a:lnTo>
                    <a:pt x="196677" y="150301"/>
                  </a:lnTo>
                  <a:lnTo>
                    <a:pt x="204817" y="144904"/>
                  </a:lnTo>
                  <a:lnTo>
                    <a:pt x="216982" y="129548"/>
                  </a:lnTo>
                  <a:lnTo>
                    <a:pt x="221863" y="120539"/>
                  </a:lnTo>
                  <a:lnTo>
                    <a:pt x="227458" y="118043"/>
                  </a:lnTo>
                  <a:lnTo>
                    <a:pt x="233527" y="119889"/>
                  </a:lnTo>
                  <a:lnTo>
                    <a:pt x="239912" y="124629"/>
                  </a:lnTo>
                  <a:lnTo>
                    <a:pt x="247007" y="142373"/>
                  </a:lnTo>
                  <a:lnTo>
                    <a:pt x="259172" y="198151"/>
                  </a:lnTo>
                  <a:lnTo>
                    <a:pt x="262414" y="250787"/>
                  </a:lnTo>
                  <a:lnTo>
                    <a:pt x="260518" y="277213"/>
                  </a:lnTo>
                  <a:lnTo>
                    <a:pt x="251876" y="300655"/>
                  </a:lnTo>
                  <a:lnTo>
                    <a:pt x="237117" y="316534"/>
                  </a:lnTo>
                  <a:lnTo>
                    <a:pt x="228268" y="322406"/>
                  </a:lnTo>
                  <a:lnTo>
                    <a:pt x="193457" y="330670"/>
                  </a:lnTo>
                  <a:lnTo>
                    <a:pt x="139772" y="333462"/>
                  </a:lnTo>
                  <a:lnTo>
                    <a:pt x="84108" y="337134"/>
                  </a:lnTo>
                  <a:lnTo>
                    <a:pt x="24767" y="350920"/>
                  </a:lnTo>
                  <a:lnTo>
                    <a:pt x="0" y="3552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503101" y="1094963"/>
              <a:ext cx="163458" cy="139512"/>
            </a:xfrm>
            <a:custGeom>
              <a:avLst/>
              <a:gdLst/>
              <a:ahLst/>
              <a:cxnLst/>
              <a:rect l="0" t="0" r="0" b="0"/>
              <a:pathLst>
                <a:path w="163458" h="139512">
                  <a:moveTo>
                    <a:pt x="129437" y="0"/>
                  </a:moveTo>
                  <a:lnTo>
                    <a:pt x="86745" y="3120"/>
                  </a:lnTo>
                  <a:lnTo>
                    <a:pt x="35774" y="19128"/>
                  </a:lnTo>
                  <a:lnTo>
                    <a:pt x="19179" y="30339"/>
                  </a:lnTo>
                  <a:lnTo>
                    <a:pt x="7124" y="46239"/>
                  </a:lnTo>
                  <a:lnTo>
                    <a:pt x="2272" y="55393"/>
                  </a:lnTo>
                  <a:lnTo>
                    <a:pt x="0" y="78042"/>
                  </a:lnTo>
                  <a:lnTo>
                    <a:pt x="4059" y="101366"/>
                  </a:lnTo>
                  <a:lnTo>
                    <a:pt x="13662" y="119531"/>
                  </a:lnTo>
                  <a:lnTo>
                    <a:pt x="31968" y="132284"/>
                  </a:lnTo>
                  <a:lnTo>
                    <a:pt x="54532" y="139511"/>
                  </a:lnTo>
                  <a:lnTo>
                    <a:pt x="86966" y="137003"/>
                  </a:lnTo>
                  <a:lnTo>
                    <a:pt x="118803" y="127681"/>
                  </a:lnTo>
                  <a:lnTo>
                    <a:pt x="139919" y="116799"/>
                  </a:lnTo>
                  <a:lnTo>
                    <a:pt x="154763" y="101044"/>
                  </a:lnTo>
                  <a:lnTo>
                    <a:pt x="160359" y="91929"/>
                  </a:lnTo>
                  <a:lnTo>
                    <a:pt x="163457" y="69323"/>
                  </a:lnTo>
                  <a:lnTo>
                    <a:pt x="159765" y="46018"/>
                  </a:lnTo>
                  <a:lnTo>
                    <a:pt x="150325" y="27862"/>
                  </a:lnTo>
                  <a:lnTo>
                    <a:pt x="141450" y="18232"/>
                  </a:lnTo>
                  <a:lnTo>
                    <a:pt x="12943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744156" y="894922"/>
              <a:ext cx="109482" cy="347441"/>
            </a:xfrm>
            <a:custGeom>
              <a:avLst/>
              <a:gdLst/>
              <a:ahLst/>
              <a:cxnLst/>
              <a:rect l="0" t="0" r="0" b="0"/>
              <a:pathLst>
                <a:path w="109482" h="347441">
                  <a:moveTo>
                    <a:pt x="77896" y="347440"/>
                  </a:moveTo>
                  <a:lnTo>
                    <a:pt x="63241" y="294413"/>
                  </a:lnTo>
                  <a:lnTo>
                    <a:pt x="49698" y="244202"/>
                  </a:lnTo>
                  <a:lnTo>
                    <a:pt x="32256" y="180871"/>
                  </a:lnTo>
                  <a:lnTo>
                    <a:pt x="9508" y="123471"/>
                  </a:lnTo>
                  <a:lnTo>
                    <a:pt x="0" y="65349"/>
                  </a:lnTo>
                  <a:lnTo>
                    <a:pt x="6621" y="48151"/>
                  </a:lnTo>
                  <a:lnTo>
                    <a:pt x="23502" y="25315"/>
                  </a:lnTo>
                  <a:lnTo>
                    <a:pt x="42802" y="17100"/>
                  </a:lnTo>
                  <a:lnTo>
                    <a:pt x="99814" y="2772"/>
                  </a:lnTo>
                  <a:lnTo>
                    <a:pt x="1094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727295" y="1063378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31585"/>
                  </a:moveTo>
                  <a:lnTo>
                    <a:pt x="132248" y="23252"/>
                  </a:lnTo>
                  <a:lnTo>
                    <a:pt x="71356" y="15901"/>
                  </a:lnTo>
                  <a:lnTo>
                    <a:pt x="12631" y="29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258028" y="1060694"/>
              <a:ext cx="258906" cy="204588"/>
            </a:xfrm>
            <a:custGeom>
              <a:avLst/>
              <a:gdLst/>
              <a:ahLst/>
              <a:cxnLst/>
              <a:rect l="0" t="0" r="0" b="0"/>
              <a:pathLst>
                <a:path w="258906" h="204588">
                  <a:moveTo>
                    <a:pt x="122034" y="65855"/>
                  </a:moveTo>
                  <a:lnTo>
                    <a:pt x="107380" y="21892"/>
                  </a:lnTo>
                  <a:lnTo>
                    <a:pt x="94464" y="8101"/>
                  </a:lnTo>
                  <a:lnTo>
                    <a:pt x="86107" y="2786"/>
                  </a:lnTo>
                  <a:lnTo>
                    <a:pt x="67462" y="0"/>
                  </a:lnTo>
                  <a:lnTo>
                    <a:pt x="57576" y="894"/>
                  </a:lnTo>
                  <a:lnTo>
                    <a:pt x="40354" y="8128"/>
                  </a:lnTo>
                  <a:lnTo>
                    <a:pt x="32485" y="13332"/>
                  </a:lnTo>
                  <a:lnTo>
                    <a:pt x="10233" y="43013"/>
                  </a:lnTo>
                  <a:lnTo>
                    <a:pt x="0" y="87033"/>
                  </a:lnTo>
                  <a:lnTo>
                    <a:pt x="2557" y="131531"/>
                  </a:lnTo>
                  <a:lnTo>
                    <a:pt x="10832" y="153926"/>
                  </a:lnTo>
                  <a:lnTo>
                    <a:pt x="35207" y="187367"/>
                  </a:lnTo>
                  <a:lnTo>
                    <a:pt x="61212" y="203764"/>
                  </a:lnTo>
                  <a:lnTo>
                    <a:pt x="70957" y="204587"/>
                  </a:lnTo>
                  <a:lnTo>
                    <a:pt x="91144" y="199263"/>
                  </a:lnTo>
                  <a:lnTo>
                    <a:pt x="122240" y="183112"/>
                  </a:lnTo>
                  <a:lnTo>
                    <a:pt x="136943" y="167102"/>
                  </a:lnTo>
                  <a:lnTo>
                    <a:pt x="151798" y="135238"/>
                  </a:lnTo>
                  <a:lnTo>
                    <a:pt x="157489" y="110730"/>
                  </a:lnTo>
                  <a:lnTo>
                    <a:pt x="156456" y="84220"/>
                  </a:lnTo>
                  <a:lnTo>
                    <a:pt x="157850" y="85117"/>
                  </a:lnTo>
                  <a:lnTo>
                    <a:pt x="193088" y="144157"/>
                  </a:lnTo>
                  <a:lnTo>
                    <a:pt x="221640" y="173002"/>
                  </a:lnTo>
                  <a:lnTo>
                    <a:pt x="258905" y="19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527461" y="1119339"/>
              <a:ext cx="210570" cy="175667"/>
            </a:xfrm>
            <a:custGeom>
              <a:avLst/>
              <a:gdLst/>
              <a:ahLst/>
              <a:cxnLst/>
              <a:rect l="0" t="0" r="0" b="0"/>
              <a:pathLst>
                <a:path w="210570" h="175667">
                  <a:moveTo>
                    <a:pt x="0" y="28267"/>
                  </a:moveTo>
                  <a:lnTo>
                    <a:pt x="3119" y="70958"/>
                  </a:lnTo>
                  <a:lnTo>
                    <a:pt x="15618" y="123316"/>
                  </a:lnTo>
                  <a:lnTo>
                    <a:pt x="15091" y="123218"/>
                  </a:lnTo>
                  <a:lnTo>
                    <a:pt x="5840" y="92256"/>
                  </a:lnTo>
                  <a:lnTo>
                    <a:pt x="7319" y="60095"/>
                  </a:lnTo>
                  <a:lnTo>
                    <a:pt x="15166" y="28339"/>
                  </a:lnTo>
                  <a:lnTo>
                    <a:pt x="20639" y="20126"/>
                  </a:lnTo>
                  <a:lnTo>
                    <a:pt x="36079" y="7881"/>
                  </a:lnTo>
                  <a:lnTo>
                    <a:pt x="70091" y="0"/>
                  </a:lnTo>
                  <a:lnTo>
                    <a:pt x="93152" y="4395"/>
                  </a:lnTo>
                  <a:lnTo>
                    <a:pt x="122747" y="20024"/>
                  </a:lnTo>
                  <a:lnTo>
                    <a:pt x="159296" y="51855"/>
                  </a:lnTo>
                  <a:lnTo>
                    <a:pt x="178740" y="81659"/>
                  </a:lnTo>
                  <a:lnTo>
                    <a:pt x="203220" y="144146"/>
                  </a:lnTo>
                  <a:lnTo>
                    <a:pt x="210569" y="1756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106528" y="1137077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11453" y="48931"/>
                  </a:lnTo>
                  <a:lnTo>
                    <a:pt x="19160" y="108062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138113" y="989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74984" y="958093"/>
              <a:ext cx="63172" cy="305327"/>
            </a:xfrm>
            <a:custGeom>
              <a:avLst/>
              <a:gdLst/>
              <a:ahLst/>
              <a:cxnLst/>
              <a:rect l="0" t="0" r="0" b="0"/>
              <a:pathLst>
                <a:path w="63172" h="305327">
                  <a:moveTo>
                    <a:pt x="0" y="0"/>
                  </a:moveTo>
                  <a:lnTo>
                    <a:pt x="17958" y="63450"/>
                  </a:lnTo>
                  <a:lnTo>
                    <a:pt x="28197" y="110957"/>
                  </a:lnTo>
                  <a:lnTo>
                    <a:pt x="38640" y="160908"/>
                  </a:lnTo>
                  <a:lnTo>
                    <a:pt x="49530" y="220301"/>
                  </a:lnTo>
                  <a:lnTo>
                    <a:pt x="52028" y="277093"/>
                  </a:lnTo>
                  <a:lnTo>
                    <a:pt x="55489" y="292778"/>
                  </a:lnTo>
                  <a:lnTo>
                    <a:pt x="63171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180228" y="1084435"/>
              <a:ext cx="210571" cy="18623"/>
            </a:xfrm>
            <a:custGeom>
              <a:avLst/>
              <a:gdLst/>
              <a:ahLst/>
              <a:cxnLst/>
              <a:rect l="0" t="0" r="0" b="0"/>
              <a:pathLst>
                <a:path w="210571" h="18623">
                  <a:moveTo>
                    <a:pt x="210570" y="0"/>
                  </a:moveTo>
                  <a:lnTo>
                    <a:pt x="155429" y="14654"/>
                  </a:lnTo>
                  <a:lnTo>
                    <a:pt x="97295" y="18622"/>
                  </a:lnTo>
                  <a:lnTo>
                    <a:pt x="36940" y="1247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441006" y="1078391"/>
              <a:ext cx="128777" cy="159259"/>
            </a:xfrm>
            <a:custGeom>
              <a:avLst/>
              <a:gdLst/>
              <a:ahLst/>
              <a:cxnLst/>
              <a:rect l="0" t="0" r="0" b="0"/>
              <a:pathLst>
                <a:path w="128777" h="159259">
                  <a:moveTo>
                    <a:pt x="2434" y="69215"/>
                  </a:moveTo>
                  <a:lnTo>
                    <a:pt x="61051" y="69215"/>
                  </a:lnTo>
                  <a:lnTo>
                    <a:pt x="95841" y="58036"/>
                  </a:lnTo>
                  <a:lnTo>
                    <a:pt x="111409" y="43190"/>
                  </a:lnTo>
                  <a:lnTo>
                    <a:pt x="117198" y="34317"/>
                  </a:lnTo>
                  <a:lnTo>
                    <a:pt x="118718" y="26063"/>
                  </a:lnTo>
                  <a:lnTo>
                    <a:pt x="117391" y="18220"/>
                  </a:lnTo>
                  <a:lnTo>
                    <a:pt x="114167" y="10652"/>
                  </a:lnTo>
                  <a:lnTo>
                    <a:pt x="107338" y="5606"/>
                  </a:lnTo>
                  <a:lnTo>
                    <a:pt x="87273" y="0"/>
                  </a:lnTo>
                  <a:lnTo>
                    <a:pt x="55257" y="2433"/>
                  </a:lnTo>
                  <a:lnTo>
                    <a:pt x="23545" y="16152"/>
                  </a:lnTo>
                  <a:lnTo>
                    <a:pt x="8697" y="31594"/>
                  </a:lnTo>
                  <a:lnTo>
                    <a:pt x="3099" y="40624"/>
                  </a:lnTo>
                  <a:lnTo>
                    <a:pt x="0" y="63137"/>
                  </a:lnTo>
                  <a:lnTo>
                    <a:pt x="3692" y="88740"/>
                  </a:lnTo>
                  <a:lnTo>
                    <a:pt x="13132" y="115717"/>
                  </a:lnTo>
                  <a:lnTo>
                    <a:pt x="28246" y="137066"/>
                  </a:lnTo>
                  <a:lnTo>
                    <a:pt x="37189" y="146034"/>
                  </a:lnTo>
                  <a:lnTo>
                    <a:pt x="62724" y="155999"/>
                  </a:lnTo>
                  <a:lnTo>
                    <a:pt x="90062" y="159258"/>
                  </a:lnTo>
                  <a:lnTo>
                    <a:pt x="128776" y="1534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676526" y="1119404"/>
              <a:ext cx="377568" cy="165073"/>
            </a:xfrm>
            <a:custGeom>
              <a:avLst/>
              <a:gdLst/>
              <a:ahLst/>
              <a:cxnLst/>
              <a:rect l="0" t="0" r="0" b="0"/>
              <a:pathLst>
                <a:path w="377568" h="165073">
                  <a:moveTo>
                    <a:pt x="9069" y="70316"/>
                  </a:moveTo>
                  <a:lnTo>
                    <a:pt x="3480" y="128933"/>
                  </a:lnTo>
                  <a:lnTo>
                    <a:pt x="1834" y="132790"/>
                  </a:lnTo>
                  <a:lnTo>
                    <a:pt x="736" y="130683"/>
                  </a:lnTo>
                  <a:lnTo>
                    <a:pt x="0" y="81212"/>
                  </a:lnTo>
                  <a:lnTo>
                    <a:pt x="8202" y="43648"/>
                  </a:lnTo>
                  <a:lnTo>
                    <a:pt x="18822" y="24928"/>
                  </a:lnTo>
                  <a:lnTo>
                    <a:pt x="27270" y="19001"/>
                  </a:lnTo>
                  <a:lnTo>
                    <a:pt x="49134" y="12414"/>
                  </a:lnTo>
                  <a:lnTo>
                    <a:pt x="71330" y="15726"/>
                  </a:lnTo>
                  <a:lnTo>
                    <a:pt x="91723" y="26166"/>
                  </a:lnTo>
                  <a:lnTo>
                    <a:pt x="108586" y="42505"/>
                  </a:lnTo>
                  <a:lnTo>
                    <a:pt x="143696" y="102233"/>
                  </a:lnTo>
                  <a:lnTo>
                    <a:pt x="146784" y="104462"/>
                  </a:lnTo>
                  <a:lnTo>
                    <a:pt x="147672" y="101269"/>
                  </a:lnTo>
                  <a:lnTo>
                    <a:pt x="147095" y="94460"/>
                  </a:lnTo>
                  <a:lnTo>
                    <a:pt x="157461" y="62522"/>
                  </a:lnTo>
                  <a:lnTo>
                    <a:pt x="175350" y="29012"/>
                  </a:lnTo>
                  <a:lnTo>
                    <a:pt x="194886" y="13744"/>
                  </a:lnTo>
                  <a:lnTo>
                    <a:pt x="219167" y="4229"/>
                  </a:lnTo>
                  <a:lnTo>
                    <a:pt x="245556" y="0"/>
                  </a:lnTo>
                  <a:lnTo>
                    <a:pt x="269763" y="4359"/>
                  </a:lnTo>
                  <a:lnTo>
                    <a:pt x="300001" y="19967"/>
                  </a:lnTo>
                  <a:lnTo>
                    <a:pt x="323779" y="42530"/>
                  </a:lnTo>
                  <a:lnTo>
                    <a:pt x="363818" y="102235"/>
                  </a:lnTo>
                  <a:lnTo>
                    <a:pt x="373494" y="133586"/>
                  </a:lnTo>
                  <a:lnTo>
                    <a:pt x="377567" y="1650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694880" y="2389969"/>
            <a:ext cx="63172" cy="115814"/>
          </a:xfrm>
          <a:custGeom>
            <a:avLst/>
            <a:gdLst/>
            <a:ahLst/>
            <a:cxnLst/>
            <a:rect l="0" t="0" r="0" b="0"/>
            <a:pathLst>
              <a:path w="63172" h="115814">
                <a:moveTo>
                  <a:pt x="0" y="0"/>
                </a:moveTo>
                <a:lnTo>
                  <a:pt x="28681" y="53874"/>
                </a:lnTo>
                <a:lnTo>
                  <a:pt x="63171" y="11581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736994" y="2368911"/>
            <a:ext cx="1484520" cy="526426"/>
            <a:chOff x="736994" y="2368911"/>
            <a:chExt cx="1484520" cy="526426"/>
          </a:xfrm>
        </p:grpSpPr>
        <p:sp>
          <p:nvSpPr>
            <p:cNvPr id="60" name="Freeform 59"/>
            <p:cNvSpPr/>
            <p:nvPr/>
          </p:nvSpPr>
          <p:spPr>
            <a:xfrm>
              <a:off x="736994" y="2421554"/>
              <a:ext cx="84229" cy="178985"/>
            </a:xfrm>
            <a:custGeom>
              <a:avLst/>
              <a:gdLst/>
              <a:ahLst/>
              <a:cxnLst/>
              <a:rect l="0" t="0" r="0" b="0"/>
              <a:pathLst>
                <a:path w="84229" h="178985">
                  <a:moveTo>
                    <a:pt x="0" y="0"/>
                  </a:moveTo>
                  <a:lnTo>
                    <a:pt x="11453" y="54145"/>
                  </a:lnTo>
                  <a:lnTo>
                    <a:pt x="19128" y="79046"/>
                  </a:lnTo>
                  <a:lnTo>
                    <a:pt x="55429" y="137494"/>
                  </a:lnTo>
                  <a:lnTo>
                    <a:pt x="68936" y="165131"/>
                  </a:lnTo>
                  <a:lnTo>
                    <a:pt x="84228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36994" y="2368911"/>
              <a:ext cx="294799" cy="526426"/>
            </a:xfrm>
            <a:custGeom>
              <a:avLst/>
              <a:gdLst/>
              <a:ahLst/>
              <a:cxnLst/>
              <a:rect l="0" t="0" r="0" b="0"/>
              <a:pathLst>
                <a:path w="294799" h="526426">
                  <a:moveTo>
                    <a:pt x="294798" y="0"/>
                  </a:moveTo>
                  <a:lnTo>
                    <a:pt x="265490" y="53028"/>
                  </a:lnTo>
                  <a:lnTo>
                    <a:pt x="231465" y="113670"/>
                  </a:lnTo>
                  <a:lnTo>
                    <a:pt x="197930" y="168683"/>
                  </a:lnTo>
                  <a:lnTo>
                    <a:pt x="161694" y="221938"/>
                  </a:lnTo>
                  <a:lnTo>
                    <a:pt x="139044" y="274557"/>
                  </a:lnTo>
                  <a:lnTo>
                    <a:pt x="108229" y="335633"/>
                  </a:lnTo>
                  <a:lnTo>
                    <a:pt x="92510" y="365000"/>
                  </a:lnTo>
                  <a:lnTo>
                    <a:pt x="76154" y="391638"/>
                  </a:lnTo>
                  <a:lnTo>
                    <a:pt x="48070" y="450877"/>
                  </a:lnTo>
                  <a:lnTo>
                    <a:pt x="13898" y="508447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34187" y="2695295"/>
              <a:ext cx="339762" cy="159140"/>
            </a:xfrm>
            <a:custGeom>
              <a:avLst/>
              <a:gdLst/>
              <a:ahLst/>
              <a:cxnLst/>
              <a:rect l="0" t="0" r="0" b="0"/>
              <a:pathLst>
                <a:path w="339762" h="159140">
                  <a:moveTo>
                    <a:pt x="97605" y="0"/>
                  </a:moveTo>
                  <a:lnTo>
                    <a:pt x="66323" y="9575"/>
                  </a:lnTo>
                  <a:lnTo>
                    <a:pt x="27917" y="39403"/>
                  </a:lnTo>
                  <a:lnTo>
                    <a:pt x="12096" y="65487"/>
                  </a:lnTo>
                  <a:lnTo>
                    <a:pt x="0" y="95443"/>
                  </a:lnTo>
                  <a:lnTo>
                    <a:pt x="185" y="132134"/>
                  </a:lnTo>
                  <a:lnTo>
                    <a:pt x="4582" y="141902"/>
                  </a:lnTo>
                  <a:lnTo>
                    <a:pt x="18827" y="155874"/>
                  </a:lnTo>
                  <a:lnTo>
                    <a:pt x="27539" y="158898"/>
                  </a:lnTo>
                  <a:lnTo>
                    <a:pt x="46578" y="159139"/>
                  </a:lnTo>
                  <a:lnTo>
                    <a:pt x="63618" y="152227"/>
                  </a:lnTo>
                  <a:lnTo>
                    <a:pt x="71438" y="147108"/>
                  </a:lnTo>
                  <a:lnTo>
                    <a:pt x="83246" y="132062"/>
                  </a:lnTo>
                  <a:lnTo>
                    <a:pt x="107797" y="73277"/>
                  </a:lnTo>
                  <a:lnTo>
                    <a:pt x="111419" y="62889"/>
                  </a:lnTo>
                  <a:lnTo>
                    <a:pt x="109204" y="41989"/>
                  </a:lnTo>
                  <a:lnTo>
                    <a:pt x="100421" y="22171"/>
                  </a:lnTo>
                  <a:lnTo>
                    <a:pt x="88718" y="5564"/>
                  </a:lnTo>
                  <a:lnTo>
                    <a:pt x="85831" y="3710"/>
                  </a:lnTo>
                  <a:lnTo>
                    <a:pt x="85077" y="5982"/>
                  </a:lnTo>
                  <a:lnTo>
                    <a:pt x="85743" y="11007"/>
                  </a:lnTo>
                  <a:lnTo>
                    <a:pt x="90867" y="14357"/>
                  </a:lnTo>
                  <a:lnTo>
                    <a:pt x="132712" y="19733"/>
                  </a:lnTo>
                  <a:lnTo>
                    <a:pt x="169229" y="17545"/>
                  </a:lnTo>
                  <a:lnTo>
                    <a:pt x="180449" y="15206"/>
                  </a:lnTo>
                  <a:lnTo>
                    <a:pt x="186760" y="18326"/>
                  </a:lnTo>
                  <a:lnTo>
                    <a:pt x="189797" y="25086"/>
                  </a:lnTo>
                  <a:lnTo>
                    <a:pt x="193194" y="81466"/>
                  </a:lnTo>
                  <a:lnTo>
                    <a:pt x="206972" y="136507"/>
                  </a:lnTo>
                  <a:lnTo>
                    <a:pt x="213800" y="142477"/>
                  </a:lnTo>
                  <a:lnTo>
                    <a:pt x="223031" y="145288"/>
                  </a:lnTo>
                  <a:lnTo>
                    <a:pt x="258381" y="143654"/>
                  </a:lnTo>
                  <a:lnTo>
                    <a:pt x="271470" y="141393"/>
                  </a:lnTo>
                  <a:lnTo>
                    <a:pt x="292251" y="129522"/>
                  </a:lnTo>
                  <a:lnTo>
                    <a:pt x="324657" y="93305"/>
                  </a:lnTo>
                  <a:lnTo>
                    <a:pt x="333048" y="69935"/>
                  </a:lnTo>
                  <a:lnTo>
                    <a:pt x="339761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530737" y="2650163"/>
              <a:ext cx="153823" cy="184853"/>
            </a:xfrm>
            <a:custGeom>
              <a:avLst/>
              <a:gdLst/>
              <a:ahLst/>
              <a:cxnLst/>
              <a:rect l="0" t="0" r="0" b="0"/>
              <a:pathLst>
                <a:path w="153823" h="184853">
                  <a:moveTo>
                    <a:pt x="153822" y="13546"/>
                  </a:moveTo>
                  <a:lnTo>
                    <a:pt x="137054" y="2368"/>
                  </a:lnTo>
                  <a:lnTo>
                    <a:pt x="113225" y="0"/>
                  </a:lnTo>
                  <a:lnTo>
                    <a:pt x="85476" y="4016"/>
                  </a:lnTo>
                  <a:lnTo>
                    <a:pt x="51293" y="19431"/>
                  </a:lnTo>
                  <a:lnTo>
                    <a:pt x="25827" y="39987"/>
                  </a:lnTo>
                  <a:lnTo>
                    <a:pt x="10758" y="58053"/>
                  </a:lnTo>
                  <a:lnTo>
                    <a:pt x="2501" y="80900"/>
                  </a:lnTo>
                  <a:lnTo>
                    <a:pt x="0" y="106653"/>
                  </a:lnTo>
                  <a:lnTo>
                    <a:pt x="2789" y="133696"/>
                  </a:lnTo>
                  <a:lnTo>
                    <a:pt x="11047" y="155074"/>
                  </a:lnTo>
                  <a:lnTo>
                    <a:pt x="16525" y="164050"/>
                  </a:lnTo>
                  <a:lnTo>
                    <a:pt x="31970" y="177143"/>
                  </a:lnTo>
                  <a:lnTo>
                    <a:pt x="41002" y="182272"/>
                  </a:lnTo>
                  <a:lnTo>
                    <a:pt x="60396" y="184852"/>
                  </a:lnTo>
                  <a:lnTo>
                    <a:pt x="122353" y="170800"/>
                  </a:lnTo>
                  <a:lnTo>
                    <a:pt x="153822" y="1609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773142" y="2680854"/>
              <a:ext cx="227273" cy="132539"/>
            </a:xfrm>
            <a:custGeom>
              <a:avLst/>
              <a:gdLst/>
              <a:ahLst/>
              <a:cxnLst/>
              <a:rect l="0" t="0" r="0" b="0"/>
              <a:pathLst>
                <a:path w="227273" h="132539">
                  <a:moveTo>
                    <a:pt x="132516" y="24969"/>
                  </a:moveTo>
                  <a:lnTo>
                    <a:pt x="121337" y="13791"/>
                  </a:lnTo>
                  <a:lnTo>
                    <a:pt x="92029" y="1250"/>
                  </a:lnTo>
                  <a:lnTo>
                    <a:pt x="70068" y="0"/>
                  </a:lnTo>
                  <a:lnTo>
                    <a:pt x="49779" y="4513"/>
                  </a:lnTo>
                  <a:lnTo>
                    <a:pt x="32963" y="14318"/>
                  </a:lnTo>
                  <a:lnTo>
                    <a:pt x="10342" y="38581"/>
                  </a:lnTo>
                  <a:lnTo>
                    <a:pt x="2177" y="61045"/>
                  </a:lnTo>
                  <a:lnTo>
                    <a:pt x="0" y="73586"/>
                  </a:lnTo>
                  <a:lnTo>
                    <a:pt x="3820" y="96880"/>
                  </a:lnTo>
                  <a:lnTo>
                    <a:pt x="8114" y="108005"/>
                  </a:lnTo>
                  <a:lnTo>
                    <a:pt x="22244" y="123485"/>
                  </a:lnTo>
                  <a:lnTo>
                    <a:pt x="30925" y="129251"/>
                  </a:lnTo>
                  <a:lnTo>
                    <a:pt x="49930" y="132538"/>
                  </a:lnTo>
                  <a:lnTo>
                    <a:pt x="70074" y="128930"/>
                  </a:lnTo>
                  <a:lnTo>
                    <a:pt x="99977" y="113744"/>
                  </a:lnTo>
                  <a:lnTo>
                    <a:pt x="116494" y="101080"/>
                  </a:lnTo>
                  <a:lnTo>
                    <a:pt x="133358" y="75207"/>
                  </a:lnTo>
                  <a:lnTo>
                    <a:pt x="145763" y="45314"/>
                  </a:lnTo>
                  <a:lnTo>
                    <a:pt x="150706" y="42042"/>
                  </a:lnTo>
                  <a:lnTo>
                    <a:pt x="156341" y="43370"/>
                  </a:lnTo>
                  <a:lnTo>
                    <a:pt x="218910" y="84302"/>
                  </a:lnTo>
                  <a:lnTo>
                    <a:pt x="227272" y="88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036462" y="2653045"/>
              <a:ext cx="185052" cy="144513"/>
            </a:xfrm>
            <a:custGeom>
              <a:avLst/>
              <a:gdLst/>
              <a:ahLst/>
              <a:cxnLst/>
              <a:rect l="0" t="0" r="0" b="0"/>
              <a:pathLst>
                <a:path w="185052" h="144513">
                  <a:moveTo>
                    <a:pt x="6066" y="42250"/>
                  </a:moveTo>
                  <a:lnTo>
                    <a:pt x="0" y="75872"/>
                  </a:lnTo>
                  <a:lnTo>
                    <a:pt x="4521" y="127573"/>
                  </a:lnTo>
                  <a:lnTo>
                    <a:pt x="5380" y="144512"/>
                  </a:lnTo>
                  <a:lnTo>
                    <a:pt x="14411" y="86775"/>
                  </a:lnTo>
                  <a:lnTo>
                    <a:pt x="30505" y="42726"/>
                  </a:lnTo>
                  <a:lnTo>
                    <a:pt x="55867" y="5819"/>
                  </a:lnTo>
                  <a:lnTo>
                    <a:pt x="66173" y="1585"/>
                  </a:lnTo>
                  <a:lnTo>
                    <a:pt x="93222" y="0"/>
                  </a:lnTo>
                  <a:lnTo>
                    <a:pt x="115382" y="6315"/>
                  </a:lnTo>
                  <a:lnTo>
                    <a:pt x="133030" y="18090"/>
                  </a:lnTo>
                  <a:lnTo>
                    <a:pt x="170632" y="64285"/>
                  </a:lnTo>
                  <a:lnTo>
                    <a:pt x="178642" y="84799"/>
                  </a:lnTo>
                  <a:lnTo>
                    <a:pt x="185051" y="1159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2633587" y="2358383"/>
            <a:ext cx="5833552" cy="597539"/>
            <a:chOff x="2633587" y="2358383"/>
            <a:chExt cx="5833552" cy="597539"/>
          </a:xfrm>
        </p:grpSpPr>
        <p:sp>
          <p:nvSpPr>
            <p:cNvPr id="67" name="Freeform 66"/>
            <p:cNvSpPr/>
            <p:nvPr/>
          </p:nvSpPr>
          <p:spPr>
            <a:xfrm>
              <a:off x="2633587" y="2621595"/>
              <a:ext cx="120474" cy="156511"/>
            </a:xfrm>
            <a:custGeom>
              <a:avLst/>
              <a:gdLst/>
              <a:ahLst/>
              <a:cxnLst/>
              <a:rect l="0" t="0" r="0" b="0"/>
              <a:pathLst>
                <a:path w="120474" h="156511">
                  <a:moveTo>
                    <a:pt x="9066" y="21058"/>
                  </a:moveTo>
                  <a:lnTo>
                    <a:pt x="0" y="79674"/>
                  </a:lnTo>
                  <a:lnTo>
                    <a:pt x="5426" y="103261"/>
                  </a:lnTo>
                  <a:lnTo>
                    <a:pt x="27974" y="147000"/>
                  </a:lnTo>
                  <a:lnTo>
                    <a:pt x="36879" y="152982"/>
                  </a:lnTo>
                  <a:lnTo>
                    <a:pt x="59251" y="156510"/>
                  </a:lnTo>
                  <a:lnTo>
                    <a:pt x="69429" y="153473"/>
                  </a:lnTo>
                  <a:lnTo>
                    <a:pt x="86976" y="140740"/>
                  </a:lnTo>
                  <a:lnTo>
                    <a:pt x="110009" y="108252"/>
                  </a:lnTo>
                  <a:lnTo>
                    <a:pt x="120473" y="68990"/>
                  </a:lnTo>
                  <a:lnTo>
                    <a:pt x="115965" y="17534"/>
                  </a:lnTo>
                  <a:lnTo>
                    <a:pt x="11435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862456" y="2590010"/>
              <a:ext cx="130052" cy="210571"/>
            </a:xfrm>
            <a:custGeom>
              <a:avLst/>
              <a:gdLst/>
              <a:ahLst/>
              <a:cxnLst/>
              <a:rect l="0" t="0" r="0" b="0"/>
              <a:pathLst>
                <a:path w="130052" h="210571">
                  <a:moveTo>
                    <a:pt x="106580" y="0"/>
                  </a:moveTo>
                  <a:lnTo>
                    <a:pt x="53875" y="19128"/>
                  </a:lnTo>
                  <a:lnTo>
                    <a:pt x="15787" y="49803"/>
                  </a:lnTo>
                  <a:lnTo>
                    <a:pt x="0" y="75978"/>
                  </a:lnTo>
                  <a:lnTo>
                    <a:pt x="431" y="83407"/>
                  </a:lnTo>
                  <a:lnTo>
                    <a:pt x="4229" y="89530"/>
                  </a:lnTo>
                  <a:lnTo>
                    <a:pt x="10270" y="94781"/>
                  </a:lnTo>
                  <a:lnTo>
                    <a:pt x="29460" y="100617"/>
                  </a:lnTo>
                  <a:lnTo>
                    <a:pt x="85073" y="113076"/>
                  </a:lnTo>
                  <a:lnTo>
                    <a:pt x="106380" y="119666"/>
                  </a:lnTo>
                  <a:lnTo>
                    <a:pt x="114635" y="125401"/>
                  </a:lnTo>
                  <a:lnTo>
                    <a:pt x="126928" y="141131"/>
                  </a:lnTo>
                  <a:lnTo>
                    <a:pt x="130051" y="159821"/>
                  </a:lnTo>
                  <a:lnTo>
                    <a:pt x="129247" y="169718"/>
                  </a:lnTo>
                  <a:lnTo>
                    <a:pt x="125200" y="177486"/>
                  </a:lnTo>
                  <a:lnTo>
                    <a:pt x="111346" y="189237"/>
                  </a:lnTo>
                  <a:lnTo>
                    <a:pt x="75026" y="205143"/>
                  </a:lnTo>
                  <a:lnTo>
                    <a:pt x="43409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42735" y="2628498"/>
              <a:ext cx="147450" cy="157106"/>
            </a:xfrm>
            <a:custGeom>
              <a:avLst/>
              <a:gdLst/>
              <a:ahLst/>
              <a:cxnLst/>
              <a:rect l="0" t="0" r="0" b="0"/>
              <a:pathLst>
                <a:path w="147450" h="157106">
                  <a:moveTo>
                    <a:pt x="0" y="98382"/>
                  </a:moveTo>
                  <a:lnTo>
                    <a:pt x="55045" y="80424"/>
                  </a:lnTo>
                  <a:lnTo>
                    <a:pt x="114513" y="63233"/>
                  </a:lnTo>
                  <a:lnTo>
                    <a:pt x="141425" y="47154"/>
                  </a:lnTo>
                  <a:lnTo>
                    <a:pt x="145756" y="38494"/>
                  </a:lnTo>
                  <a:lnTo>
                    <a:pt x="147449" y="16393"/>
                  </a:lnTo>
                  <a:lnTo>
                    <a:pt x="142753" y="8628"/>
                  </a:lnTo>
                  <a:lnTo>
                    <a:pt x="134943" y="3451"/>
                  </a:lnTo>
                  <a:lnTo>
                    <a:pt x="125057" y="0"/>
                  </a:lnTo>
                  <a:lnTo>
                    <a:pt x="88787" y="732"/>
                  </a:lnTo>
                  <a:lnTo>
                    <a:pt x="53994" y="13947"/>
                  </a:lnTo>
                  <a:lnTo>
                    <a:pt x="35306" y="32389"/>
                  </a:lnTo>
                  <a:lnTo>
                    <a:pt x="21541" y="56184"/>
                  </a:lnTo>
                  <a:lnTo>
                    <a:pt x="15423" y="82357"/>
                  </a:lnTo>
                  <a:lnTo>
                    <a:pt x="18943" y="106468"/>
                  </a:lnTo>
                  <a:lnTo>
                    <a:pt x="29477" y="127712"/>
                  </a:lnTo>
                  <a:lnTo>
                    <a:pt x="45856" y="144953"/>
                  </a:lnTo>
                  <a:lnTo>
                    <a:pt x="67954" y="154176"/>
                  </a:lnTo>
                  <a:lnTo>
                    <a:pt x="91033" y="157105"/>
                  </a:lnTo>
                  <a:lnTo>
                    <a:pt x="126342" y="1510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573268" y="2656975"/>
              <a:ext cx="185406" cy="133299"/>
            </a:xfrm>
            <a:custGeom>
              <a:avLst/>
              <a:gdLst/>
              <a:ahLst/>
              <a:cxnLst/>
              <a:rect l="0" t="0" r="0" b="0"/>
              <a:pathLst>
                <a:path w="185406" h="133299">
                  <a:moveTo>
                    <a:pt x="122234" y="38320"/>
                  </a:moveTo>
                  <a:lnTo>
                    <a:pt x="92926" y="9012"/>
                  </a:lnTo>
                  <a:lnTo>
                    <a:pt x="73333" y="1897"/>
                  </a:lnTo>
                  <a:lnTo>
                    <a:pt x="61558" y="0"/>
                  </a:lnTo>
                  <a:lnTo>
                    <a:pt x="42234" y="4131"/>
                  </a:lnTo>
                  <a:lnTo>
                    <a:pt x="25847" y="14936"/>
                  </a:lnTo>
                  <a:lnTo>
                    <a:pt x="10765" y="31437"/>
                  </a:lnTo>
                  <a:lnTo>
                    <a:pt x="2503" y="56708"/>
                  </a:lnTo>
                  <a:lnTo>
                    <a:pt x="0" y="85097"/>
                  </a:lnTo>
                  <a:lnTo>
                    <a:pt x="2787" y="109412"/>
                  </a:lnTo>
                  <a:lnTo>
                    <a:pt x="7508" y="118470"/>
                  </a:lnTo>
                  <a:lnTo>
                    <a:pt x="22112" y="131654"/>
                  </a:lnTo>
                  <a:lnTo>
                    <a:pt x="30920" y="133298"/>
                  </a:lnTo>
                  <a:lnTo>
                    <a:pt x="50064" y="128886"/>
                  </a:lnTo>
                  <a:lnTo>
                    <a:pt x="74984" y="113247"/>
                  </a:lnTo>
                  <a:lnTo>
                    <a:pt x="86806" y="97357"/>
                  </a:lnTo>
                  <a:lnTo>
                    <a:pt x="103928" y="58560"/>
                  </a:lnTo>
                  <a:lnTo>
                    <a:pt x="107690" y="56493"/>
                  </a:lnTo>
                  <a:lnTo>
                    <a:pt x="111368" y="59794"/>
                  </a:lnTo>
                  <a:lnTo>
                    <a:pt x="131548" y="100593"/>
                  </a:lnTo>
                  <a:lnTo>
                    <a:pt x="185405" y="1330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021886" y="2685863"/>
              <a:ext cx="252685" cy="125246"/>
            </a:xfrm>
            <a:custGeom>
              <a:avLst/>
              <a:gdLst/>
              <a:ahLst/>
              <a:cxnLst/>
              <a:rect l="0" t="0" r="0" b="0"/>
              <a:pathLst>
                <a:path w="252685" h="125246">
                  <a:moveTo>
                    <a:pt x="0" y="41017"/>
                  </a:moveTo>
                  <a:lnTo>
                    <a:pt x="0" y="103492"/>
                  </a:lnTo>
                  <a:lnTo>
                    <a:pt x="1170" y="51913"/>
                  </a:lnTo>
                  <a:lnTo>
                    <a:pt x="5589" y="25583"/>
                  </a:lnTo>
                  <a:lnTo>
                    <a:pt x="11915" y="17860"/>
                  </a:lnTo>
                  <a:lnTo>
                    <a:pt x="20811" y="13881"/>
                  </a:lnTo>
                  <a:lnTo>
                    <a:pt x="31422" y="12398"/>
                  </a:lnTo>
                  <a:lnTo>
                    <a:pt x="52570" y="16989"/>
                  </a:lnTo>
                  <a:lnTo>
                    <a:pt x="72497" y="27999"/>
                  </a:lnTo>
                  <a:lnTo>
                    <a:pt x="89153" y="44590"/>
                  </a:lnTo>
                  <a:lnTo>
                    <a:pt x="94530" y="45739"/>
                  </a:lnTo>
                  <a:lnTo>
                    <a:pt x="98115" y="41825"/>
                  </a:lnTo>
                  <a:lnTo>
                    <a:pt x="115047" y="7512"/>
                  </a:lnTo>
                  <a:lnTo>
                    <a:pt x="122321" y="2303"/>
                  </a:lnTo>
                  <a:lnTo>
                    <a:pt x="130680" y="0"/>
                  </a:lnTo>
                  <a:lnTo>
                    <a:pt x="159213" y="2348"/>
                  </a:lnTo>
                  <a:lnTo>
                    <a:pt x="189894" y="13572"/>
                  </a:lnTo>
                  <a:lnTo>
                    <a:pt x="209569" y="26480"/>
                  </a:lnTo>
                  <a:lnTo>
                    <a:pt x="232630" y="53478"/>
                  </a:lnTo>
                  <a:lnTo>
                    <a:pt x="246222" y="83704"/>
                  </a:lnTo>
                  <a:lnTo>
                    <a:pt x="252684" y="1252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340582" y="2662716"/>
              <a:ext cx="165616" cy="148393"/>
            </a:xfrm>
            <a:custGeom>
              <a:avLst/>
              <a:gdLst/>
              <a:ahLst/>
              <a:cxnLst/>
              <a:rect l="0" t="0" r="0" b="0"/>
              <a:pathLst>
                <a:path w="165616" h="148393">
                  <a:moveTo>
                    <a:pt x="102444" y="43107"/>
                  </a:moveTo>
                  <a:lnTo>
                    <a:pt x="96854" y="20751"/>
                  </a:lnTo>
                  <a:lnTo>
                    <a:pt x="91699" y="12995"/>
                  </a:lnTo>
                  <a:lnTo>
                    <a:pt x="76611" y="1258"/>
                  </a:lnTo>
                  <a:lnTo>
                    <a:pt x="67674" y="0"/>
                  </a:lnTo>
                  <a:lnTo>
                    <a:pt x="48386" y="4841"/>
                  </a:lnTo>
                  <a:lnTo>
                    <a:pt x="23385" y="20721"/>
                  </a:lnTo>
                  <a:lnTo>
                    <a:pt x="11544" y="36667"/>
                  </a:lnTo>
                  <a:lnTo>
                    <a:pt x="3552" y="56623"/>
                  </a:lnTo>
                  <a:lnTo>
                    <a:pt x="0" y="81090"/>
                  </a:lnTo>
                  <a:lnTo>
                    <a:pt x="4661" y="104442"/>
                  </a:lnTo>
                  <a:lnTo>
                    <a:pt x="9179" y="115583"/>
                  </a:lnTo>
                  <a:lnTo>
                    <a:pt x="16871" y="123010"/>
                  </a:lnTo>
                  <a:lnTo>
                    <a:pt x="37895" y="131262"/>
                  </a:lnTo>
                  <a:lnTo>
                    <a:pt x="59718" y="128691"/>
                  </a:lnTo>
                  <a:lnTo>
                    <a:pt x="70450" y="124729"/>
                  </a:lnTo>
                  <a:lnTo>
                    <a:pt x="85495" y="110969"/>
                  </a:lnTo>
                  <a:lnTo>
                    <a:pt x="104685" y="73540"/>
                  </a:lnTo>
                  <a:lnTo>
                    <a:pt x="108617" y="70415"/>
                  </a:lnTo>
                  <a:lnTo>
                    <a:pt x="112408" y="71841"/>
                  </a:lnTo>
                  <a:lnTo>
                    <a:pt x="119741" y="82784"/>
                  </a:lnTo>
                  <a:lnTo>
                    <a:pt x="137099" y="115285"/>
                  </a:lnTo>
                  <a:lnTo>
                    <a:pt x="165615" y="1483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563641" y="2668662"/>
              <a:ext cx="144590" cy="287260"/>
            </a:xfrm>
            <a:custGeom>
              <a:avLst/>
              <a:gdLst/>
              <a:ahLst/>
              <a:cxnLst/>
              <a:rect l="0" t="0" r="0" b="0"/>
              <a:pathLst>
                <a:path w="144590" h="287260">
                  <a:moveTo>
                    <a:pt x="5726" y="89804"/>
                  </a:moveTo>
                  <a:lnTo>
                    <a:pt x="11316" y="148421"/>
                  </a:lnTo>
                  <a:lnTo>
                    <a:pt x="23685" y="209830"/>
                  </a:lnTo>
                  <a:lnTo>
                    <a:pt x="34274" y="268234"/>
                  </a:lnTo>
                  <a:lnTo>
                    <a:pt x="35961" y="287259"/>
                  </a:lnTo>
                  <a:lnTo>
                    <a:pt x="36412" y="285782"/>
                  </a:lnTo>
                  <a:lnTo>
                    <a:pt x="36712" y="280117"/>
                  </a:lnTo>
                  <a:lnTo>
                    <a:pt x="20567" y="218230"/>
                  </a:lnTo>
                  <a:lnTo>
                    <a:pt x="11518" y="157546"/>
                  </a:lnTo>
                  <a:lnTo>
                    <a:pt x="5701" y="103358"/>
                  </a:lnTo>
                  <a:lnTo>
                    <a:pt x="0" y="62754"/>
                  </a:lnTo>
                  <a:lnTo>
                    <a:pt x="2401" y="39177"/>
                  </a:lnTo>
                  <a:lnTo>
                    <a:pt x="10488" y="20120"/>
                  </a:lnTo>
                  <a:lnTo>
                    <a:pt x="15920" y="11762"/>
                  </a:lnTo>
                  <a:lnTo>
                    <a:pt x="24220" y="6191"/>
                  </a:lnTo>
                  <a:lnTo>
                    <a:pt x="45921" y="0"/>
                  </a:lnTo>
                  <a:lnTo>
                    <a:pt x="78857" y="2104"/>
                  </a:lnTo>
                  <a:lnTo>
                    <a:pt x="97111" y="10272"/>
                  </a:lnTo>
                  <a:lnTo>
                    <a:pt x="127893" y="34579"/>
                  </a:lnTo>
                  <a:lnTo>
                    <a:pt x="143830" y="60573"/>
                  </a:lnTo>
                  <a:lnTo>
                    <a:pt x="144589" y="70317"/>
                  </a:lnTo>
                  <a:lnTo>
                    <a:pt x="139193" y="90501"/>
                  </a:lnTo>
                  <a:lnTo>
                    <a:pt x="125876" y="104932"/>
                  </a:lnTo>
                  <a:lnTo>
                    <a:pt x="117412" y="110418"/>
                  </a:lnTo>
                  <a:lnTo>
                    <a:pt x="83142" y="118139"/>
                  </a:lnTo>
                  <a:lnTo>
                    <a:pt x="47841" y="1213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16767" y="2526839"/>
              <a:ext cx="42114" cy="63172"/>
            </a:xfrm>
            <a:custGeom>
              <a:avLst/>
              <a:gdLst/>
              <a:ahLst/>
              <a:cxnLst/>
              <a:rect l="0" t="0" r="0" b="0"/>
              <a:pathLst>
                <a:path w="42114" h="63172">
                  <a:moveTo>
                    <a:pt x="0" y="0"/>
                  </a:moveTo>
                  <a:lnTo>
                    <a:pt x="42113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875105" y="2611067"/>
              <a:ext cx="158930" cy="178985"/>
            </a:xfrm>
            <a:custGeom>
              <a:avLst/>
              <a:gdLst/>
              <a:ahLst/>
              <a:cxnLst/>
              <a:rect l="0" t="0" r="0" b="0"/>
              <a:pathLst>
                <a:path w="158930" h="178985">
                  <a:moveTo>
                    <a:pt x="104874" y="0"/>
                  </a:moveTo>
                  <a:lnTo>
                    <a:pt x="82517" y="0"/>
                  </a:lnTo>
                  <a:lnTo>
                    <a:pt x="51846" y="11178"/>
                  </a:lnTo>
                  <a:lnTo>
                    <a:pt x="20532" y="29308"/>
                  </a:lnTo>
                  <a:lnTo>
                    <a:pt x="5777" y="45781"/>
                  </a:lnTo>
                  <a:lnTo>
                    <a:pt x="205" y="55087"/>
                  </a:lnTo>
                  <a:lnTo>
                    <a:pt x="0" y="62461"/>
                  </a:lnTo>
                  <a:lnTo>
                    <a:pt x="3372" y="68547"/>
                  </a:lnTo>
                  <a:lnTo>
                    <a:pt x="9130" y="73774"/>
                  </a:lnTo>
                  <a:lnTo>
                    <a:pt x="28006" y="79582"/>
                  </a:lnTo>
                  <a:lnTo>
                    <a:pt x="84570" y="90852"/>
                  </a:lnTo>
                  <a:lnTo>
                    <a:pt x="121345" y="95939"/>
                  </a:lnTo>
                  <a:lnTo>
                    <a:pt x="139880" y="105421"/>
                  </a:lnTo>
                  <a:lnTo>
                    <a:pt x="152798" y="120553"/>
                  </a:lnTo>
                  <a:lnTo>
                    <a:pt x="157880" y="129502"/>
                  </a:lnTo>
                  <a:lnTo>
                    <a:pt x="158929" y="138977"/>
                  </a:lnTo>
                  <a:lnTo>
                    <a:pt x="153855" y="158864"/>
                  </a:lnTo>
                  <a:lnTo>
                    <a:pt x="146886" y="165571"/>
                  </a:lnTo>
                  <a:lnTo>
                    <a:pt x="126666" y="173023"/>
                  </a:lnTo>
                  <a:lnTo>
                    <a:pt x="68172" y="178199"/>
                  </a:lnTo>
                  <a:lnTo>
                    <a:pt x="41703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473541" y="2558425"/>
              <a:ext cx="224740" cy="229204"/>
            </a:xfrm>
            <a:custGeom>
              <a:avLst/>
              <a:gdLst/>
              <a:ahLst/>
              <a:cxnLst/>
              <a:rect l="0" t="0" r="0" b="0"/>
              <a:pathLst>
                <a:path w="224740" h="229204">
                  <a:moveTo>
                    <a:pt x="148676" y="0"/>
                  </a:moveTo>
                  <a:lnTo>
                    <a:pt x="110159" y="2339"/>
                  </a:lnTo>
                  <a:lnTo>
                    <a:pt x="54327" y="28681"/>
                  </a:lnTo>
                  <a:lnTo>
                    <a:pt x="15831" y="60203"/>
                  </a:lnTo>
                  <a:lnTo>
                    <a:pt x="0" y="86468"/>
                  </a:lnTo>
                  <a:lnTo>
                    <a:pt x="1596" y="92740"/>
                  </a:lnTo>
                  <a:lnTo>
                    <a:pt x="7339" y="96922"/>
                  </a:lnTo>
                  <a:lnTo>
                    <a:pt x="37778" y="102807"/>
                  </a:lnTo>
                  <a:lnTo>
                    <a:pt x="89986" y="104795"/>
                  </a:lnTo>
                  <a:lnTo>
                    <a:pt x="144189" y="113593"/>
                  </a:lnTo>
                  <a:lnTo>
                    <a:pt x="189904" y="129716"/>
                  </a:lnTo>
                  <a:lnTo>
                    <a:pt x="200728" y="135610"/>
                  </a:lnTo>
                  <a:lnTo>
                    <a:pt x="215874" y="151518"/>
                  </a:lnTo>
                  <a:lnTo>
                    <a:pt x="221551" y="160673"/>
                  </a:lnTo>
                  <a:lnTo>
                    <a:pt x="224739" y="180205"/>
                  </a:lnTo>
                  <a:lnTo>
                    <a:pt x="223951" y="190326"/>
                  </a:lnTo>
                  <a:lnTo>
                    <a:pt x="219917" y="198244"/>
                  </a:lnTo>
                  <a:lnTo>
                    <a:pt x="206075" y="210161"/>
                  </a:lnTo>
                  <a:lnTo>
                    <a:pt x="178551" y="223446"/>
                  </a:lnTo>
                  <a:lnTo>
                    <a:pt x="142580" y="229203"/>
                  </a:lnTo>
                  <a:lnTo>
                    <a:pt x="82970" y="219854"/>
                  </a:lnTo>
                  <a:lnTo>
                    <a:pt x="43392" y="210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745281" y="2561546"/>
              <a:ext cx="150678" cy="225350"/>
            </a:xfrm>
            <a:custGeom>
              <a:avLst/>
              <a:gdLst/>
              <a:ahLst/>
              <a:cxnLst/>
              <a:rect l="0" t="0" r="0" b="0"/>
              <a:pathLst>
                <a:path w="150678" h="225350">
                  <a:moveTo>
                    <a:pt x="140148" y="17935"/>
                  </a:moveTo>
                  <a:lnTo>
                    <a:pt x="128970" y="6757"/>
                  </a:lnTo>
                  <a:lnTo>
                    <a:pt x="111004" y="1269"/>
                  </a:lnTo>
                  <a:lnTo>
                    <a:pt x="88591" y="0"/>
                  </a:lnTo>
                  <a:lnTo>
                    <a:pt x="66931" y="3335"/>
                  </a:lnTo>
                  <a:lnTo>
                    <a:pt x="48726" y="11836"/>
                  </a:lnTo>
                  <a:lnTo>
                    <a:pt x="32836" y="24583"/>
                  </a:lnTo>
                  <a:lnTo>
                    <a:pt x="17975" y="41947"/>
                  </a:lnTo>
                  <a:lnTo>
                    <a:pt x="2043" y="82632"/>
                  </a:lnTo>
                  <a:lnTo>
                    <a:pt x="0" y="108691"/>
                  </a:lnTo>
                  <a:lnTo>
                    <a:pt x="8220" y="165194"/>
                  </a:lnTo>
                  <a:lnTo>
                    <a:pt x="20682" y="189059"/>
                  </a:lnTo>
                  <a:lnTo>
                    <a:pt x="37919" y="206294"/>
                  </a:lnTo>
                  <a:lnTo>
                    <a:pt x="57279" y="217854"/>
                  </a:lnTo>
                  <a:lnTo>
                    <a:pt x="93497" y="225349"/>
                  </a:lnTo>
                  <a:lnTo>
                    <a:pt x="150677" y="2179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973995" y="2619626"/>
              <a:ext cx="248348" cy="152430"/>
            </a:xfrm>
            <a:custGeom>
              <a:avLst/>
              <a:gdLst/>
              <a:ahLst/>
              <a:cxnLst/>
              <a:rect l="0" t="0" r="0" b="0"/>
              <a:pathLst>
                <a:path w="248348" h="152430">
                  <a:moveTo>
                    <a:pt x="132534" y="33555"/>
                  </a:moveTo>
                  <a:lnTo>
                    <a:pt x="121355" y="16787"/>
                  </a:lnTo>
                  <a:lnTo>
                    <a:pt x="106509" y="5436"/>
                  </a:lnTo>
                  <a:lnTo>
                    <a:pt x="97636" y="771"/>
                  </a:lnTo>
                  <a:lnTo>
                    <a:pt x="88212" y="0"/>
                  </a:lnTo>
                  <a:lnTo>
                    <a:pt x="68381" y="5384"/>
                  </a:lnTo>
                  <a:lnTo>
                    <a:pt x="19710" y="34467"/>
                  </a:lnTo>
                  <a:lnTo>
                    <a:pt x="11695" y="41182"/>
                  </a:lnTo>
                  <a:lnTo>
                    <a:pt x="2788" y="61121"/>
                  </a:lnTo>
                  <a:lnTo>
                    <a:pt x="0" y="84411"/>
                  </a:lnTo>
                  <a:lnTo>
                    <a:pt x="2660" y="106461"/>
                  </a:lnTo>
                  <a:lnTo>
                    <a:pt x="10861" y="124839"/>
                  </a:lnTo>
                  <a:lnTo>
                    <a:pt x="16324" y="133016"/>
                  </a:lnTo>
                  <a:lnTo>
                    <a:pt x="31751" y="145220"/>
                  </a:lnTo>
                  <a:lnTo>
                    <a:pt x="40779" y="150112"/>
                  </a:lnTo>
                  <a:lnTo>
                    <a:pt x="63288" y="152429"/>
                  </a:lnTo>
                  <a:lnTo>
                    <a:pt x="86550" y="148389"/>
                  </a:lnTo>
                  <a:lnTo>
                    <a:pt x="112800" y="132961"/>
                  </a:lnTo>
                  <a:lnTo>
                    <a:pt x="128053" y="120239"/>
                  </a:lnTo>
                  <a:lnTo>
                    <a:pt x="144204" y="94334"/>
                  </a:lnTo>
                  <a:lnTo>
                    <a:pt x="156399" y="58843"/>
                  </a:lnTo>
                  <a:lnTo>
                    <a:pt x="158972" y="55093"/>
                  </a:lnTo>
                  <a:lnTo>
                    <a:pt x="160688" y="57272"/>
                  </a:lnTo>
                  <a:lnTo>
                    <a:pt x="164934" y="71002"/>
                  </a:lnTo>
                  <a:lnTo>
                    <a:pt x="193227" y="118555"/>
                  </a:lnTo>
                  <a:lnTo>
                    <a:pt x="202242" y="125317"/>
                  </a:lnTo>
                  <a:lnTo>
                    <a:pt x="248347" y="138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47862" y="2358383"/>
              <a:ext cx="48181" cy="368498"/>
            </a:xfrm>
            <a:custGeom>
              <a:avLst/>
              <a:gdLst/>
              <a:ahLst/>
              <a:cxnLst/>
              <a:rect l="0" t="0" r="0" b="0"/>
              <a:pathLst>
                <a:path w="48181" h="368498">
                  <a:moveTo>
                    <a:pt x="6065" y="0"/>
                  </a:moveTo>
                  <a:lnTo>
                    <a:pt x="0" y="33622"/>
                  </a:lnTo>
                  <a:lnTo>
                    <a:pt x="7640" y="91563"/>
                  </a:lnTo>
                  <a:lnTo>
                    <a:pt x="13941" y="146453"/>
                  </a:lnTo>
                  <a:lnTo>
                    <a:pt x="18928" y="199761"/>
                  </a:lnTo>
                  <a:lnTo>
                    <a:pt x="24695" y="249481"/>
                  </a:lnTo>
                  <a:lnTo>
                    <a:pt x="29523" y="296968"/>
                  </a:lnTo>
                  <a:lnTo>
                    <a:pt x="41635" y="354238"/>
                  </a:lnTo>
                  <a:lnTo>
                    <a:pt x="45270" y="364890"/>
                  </a:lnTo>
                  <a:lnTo>
                    <a:pt x="4818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353016" y="2544659"/>
              <a:ext cx="123069" cy="174912"/>
            </a:xfrm>
            <a:custGeom>
              <a:avLst/>
              <a:gdLst/>
              <a:ahLst/>
              <a:cxnLst/>
              <a:rect l="0" t="0" r="0" b="0"/>
              <a:pathLst>
                <a:path w="123069" h="174912">
                  <a:moveTo>
                    <a:pt x="6197" y="108522"/>
                  </a:moveTo>
                  <a:lnTo>
                    <a:pt x="58902" y="89394"/>
                  </a:lnTo>
                  <a:lnTo>
                    <a:pt x="110225" y="57989"/>
                  </a:lnTo>
                  <a:lnTo>
                    <a:pt x="121842" y="41609"/>
                  </a:lnTo>
                  <a:lnTo>
                    <a:pt x="123068" y="33498"/>
                  </a:lnTo>
                  <a:lnTo>
                    <a:pt x="121545" y="25750"/>
                  </a:lnTo>
                  <a:lnTo>
                    <a:pt x="118191" y="18246"/>
                  </a:lnTo>
                  <a:lnTo>
                    <a:pt x="105105" y="6788"/>
                  </a:lnTo>
                  <a:lnTo>
                    <a:pt x="96702" y="2095"/>
                  </a:lnTo>
                  <a:lnTo>
                    <a:pt x="78006" y="0"/>
                  </a:lnTo>
                  <a:lnTo>
                    <a:pt x="57999" y="4138"/>
                  </a:lnTo>
                  <a:lnTo>
                    <a:pt x="28175" y="19622"/>
                  </a:lnTo>
                  <a:lnTo>
                    <a:pt x="11675" y="32356"/>
                  </a:lnTo>
                  <a:lnTo>
                    <a:pt x="2782" y="52054"/>
                  </a:lnTo>
                  <a:lnTo>
                    <a:pt x="0" y="76406"/>
                  </a:lnTo>
                  <a:lnTo>
                    <a:pt x="2663" y="102827"/>
                  </a:lnTo>
                  <a:lnTo>
                    <a:pt x="10865" y="123928"/>
                  </a:lnTo>
                  <a:lnTo>
                    <a:pt x="35195" y="156539"/>
                  </a:lnTo>
                  <a:lnTo>
                    <a:pt x="61192" y="172792"/>
                  </a:lnTo>
                  <a:lnTo>
                    <a:pt x="80942" y="174911"/>
                  </a:lnTo>
                  <a:lnTo>
                    <a:pt x="122010" y="1716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579016" y="2516310"/>
              <a:ext cx="175903" cy="263214"/>
            </a:xfrm>
            <a:custGeom>
              <a:avLst/>
              <a:gdLst/>
              <a:ahLst/>
              <a:cxnLst/>
              <a:rect l="0" t="0" r="0" b="0"/>
              <a:pathLst>
                <a:path w="175903" h="263214">
                  <a:moveTo>
                    <a:pt x="106579" y="0"/>
                  </a:moveTo>
                  <a:lnTo>
                    <a:pt x="62617" y="20244"/>
                  </a:lnTo>
                  <a:lnTo>
                    <a:pt x="30392" y="47326"/>
                  </a:lnTo>
                  <a:lnTo>
                    <a:pt x="4616" y="85258"/>
                  </a:lnTo>
                  <a:lnTo>
                    <a:pt x="0" y="95443"/>
                  </a:lnTo>
                  <a:lnTo>
                    <a:pt x="1601" y="102234"/>
                  </a:lnTo>
                  <a:lnTo>
                    <a:pt x="7348" y="106760"/>
                  </a:lnTo>
                  <a:lnTo>
                    <a:pt x="68117" y="123352"/>
                  </a:lnTo>
                  <a:lnTo>
                    <a:pt x="92994" y="127353"/>
                  </a:lnTo>
                  <a:lnTo>
                    <a:pt x="125561" y="142760"/>
                  </a:lnTo>
                  <a:lnTo>
                    <a:pt x="150548" y="163312"/>
                  </a:lnTo>
                  <a:lnTo>
                    <a:pt x="165505" y="181378"/>
                  </a:lnTo>
                  <a:lnTo>
                    <a:pt x="173713" y="204225"/>
                  </a:lnTo>
                  <a:lnTo>
                    <a:pt x="175902" y="216869"/>
                  </a:lnTo>
                  <a:lnTo>
                    <a:pt x="173852" y="226468"/>
                  </a:lnTo>
                  <a:lnTo>
                    <a:pt x="168975" y="234037"/>
                  </a:lnTo>
                  <a:lnTo>
                    <a:pt x="153028" y="245566"/>
                  </a:lnTo>
                  <a:lnTo>
                    <a:pt x="118913" y="257464"/>
                  </a:lnTo>
                  <a:lnTo>
                    <a:pt x="74994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643482" y="2779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166030" y="2585606"/>
              <a:ext cx="203919" cy="166631"/>
            </a:xfrm>
            <a:custGeom>
              <a:avLst/>
              <a:gdLst/>
              <a:ahLst/>
              <a:cxnLst/>
              <a:rect l="0" t="0" r="0" b="0"/>
              <a:pathLst>
                <a:path w="203919" h="166631">
                  <a:moveTo>
                    <a:pt x="130219" y="67575"/>
                  </a:moveTo>
                  <a:lnTo>
                    <a:pt x="127099" y="24883"/>
                  </a:lnTo>
                  <a:lnTo>
                    <a:pt x="124629" y="14547"/>
                  </a:lnTo>
                  <a:lnTo>
                    <a:pt x="118303" y="7657"/>
                  </a:lnTo>
                  <a:lnTo>
                    <a:pt x="98797" y="0"/>
                  </a:lnTo>
                  <a:lnTo>
                    <a:pt x="74529" y="2837"/>
                  </a:lnTo>
                  <a:lnTo>
                    <a:pt x="50486" y="13066"/>
                  </a:lnTo>
                  <a:lnTo>
                    <a:pt x="32001" y="29311"/>
                  </a:lnTo>
                  <a:lnTo>
                    <a:pt x="14030" y="58187"/>
                  </a:lnTo>
                  <a:lnTo>
                    <a:pt x="1296" y="88970"/>
                  </a:lnTo>
                  <a:lnTo>
                    <a:pt x="0" y="109839"/>
                  </a:lnTo>
                  <a:lnTo>
                    <a:pt x="4493" y="130813"/>
                  </a:lnTo>
                  <a:lnTo>
                    <a:pt x="14289" y="151833"/>
                  </a:lnTo>
                  <a:lnTo>
                    <a:pt x="22517" y="158842"/>
                  </a:lnTo>
                  <a:lnTo>
                    <a:pt x="44136" y="166630"/>
                  </a:lnTo>
                  <a:lnTo>
                    <a:pt x="66223" y="163852"/>
                  </a:lnTo>
                  <a:lnTo>
                    <a:pt x="77027" y="159836"/>
                  </a:lnTo>
                  <a:lnTo>
                    <a:pt x="92150" y="146014"/>
                  </a:lnTo>
                  <a:lnTo>
                    <a:pt x="107240" y="115383"/>
                  </a:lnTo>
                  <a:lnTo>
                    <a:pt x="122820" y="68700"/>
                  </a:lnTo>
                  <a:lnTo>
                    <a:pt x="126456" y="67155"/>
                  </a:lnTo>
                  <a:lnTo>
                    <a:pt x="130050" y="71974"/>
                  </a:lnTo>
                  <a:lnTo>
                    <a:pt x="138332" y="89417"/>
                  </a:lnTo>
                  <a:lnTo>
                    <a:pt x="169430" y="132467"/>
                  </a:lnTo>
                  <a:lnTo>
                    <a:pt x="176246" y="137742"/>
                  </a:lnTo>
                  <a:lnTo>
                    <a:pt x="183130" y="140090"/>
                  </a:lnTo>
                  <a:lnTo>
                    <a:pt x="203918" y="1412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370115" y="2587789"/>
              <a:ext cx="143029" cy="149621"/>
            </a:xfrm>
            <a:custGeom>
              <a:avLst/>
              <a:gdLst/>
              <a:ahLst/>
              <a:cxnLst/>
              <a:rect l="0" t="0" r="0" b="0"/>
              <a:pathLst>
                <a:path w="143029" h="149621">
                  <a:moveTo>
                    <a:pt x="20890" y="54864"/>
                  </a:moveTo>
                  <a:lnTo>
                    <a:pt x="4102" y="109908"/>
                  </a:lnTo>
                  <a:lnTo>
                    <a:pt x="1098" y="138503"/>
                  </a:lnTo>
                  <a:lnTo>
                    <a:pt x="0" y="99297"/>
                  </a:lnTo>
                  <a:lnTo>
                    <a:pt x="11308" y="36307"/>
                  </a:lnTo>
                  <a:lnTo>
                    <a:pt x="14501" y="24945"/>
                  </a:lnTo>
                  <a:lnTo>
                    <a:pt x="20140" y="16201"/>
                  </a:lnTo>
                  <a:lnTo>
                    <a:pt x="35765" y="3365"/>
                  </a:lnTo>
                  <a:lnTo>
                    <a:pt x="54407" y="0"/>
                  </a:lnTo>
                  <a:lnTo>
                    <a:pt x="64292" y="740"/>
                  </a:lnTo>
                  <a:lnTo>
                    <a:pt x="81513" y="7802"/>
                  </a:lnTo>
                  <a:lnTo>
                    <a:pt x="111634" y="31399"/>
                  </a:lnTo>
                  <a:lnTo>
                    <a:pt x="133045" y="62859"/>
                  </a:lnTo>
                  <a:lnTo>
                    <a:pt x="143028" y="101816"/>
                  </a:lnTo>
                  <a:lnTo>
                    <a:pt x="142244" y="122915"/>
                  </a:lnTo>
                  <a:lnTo>
                    <a:pt x="136704" y="1496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553189" y="2423608"/>
              <a:ext cx="143143" cy="310565"/>
            </a:xfrm>
            <a:custGeom>
              <a:avLst/>
              <a:gdLst/>
              <a:ahLst/>
              <a:cxnLst/>
              <a:rect l="0" t="0" r="0" b="0"/>
              <a:pathLst>
                <a:path w="143143" h="310565">
                  <a:moveTo>
                    <a:pt x="90500" y="240101"/>
                  </a:moveTo>
                  <a:lnTo>
                    <a:pt x="90500" y="217745"/>
                  </a:lnTo>
                  <a:lnTo>
                    <a:pt x="79321" y="187074"/>
                  </a:lnTo>
                  <a:lnTo>
                    <a:pt x="72519" y="181353"/>
                  </a:lnTo>
                  <a:lnTo>
                    <a:pt x="64475" y="178709"/>
                  </a:lnTo>
                  <a:lnTo>
                    <a:pt x="55602" y="178116"/>
                  </a:lnTo>
                  <a:lnTo>
                    <a:pt x="39504" y="183697"/>
                  </a:lnTo>
                  <a:lnTo>
                    <a:pt x="31937" y="188460"/>
                  </a:lnTo>
                  <a:lnTo>
                    <a:pt x="10107" y="217521"/>
                  </a:lnTo>
                  <a:lnTo>
                    <a:pt x="0" y="255768"/>
                  </a:lnTo>
                  <a:lnTo>
                    <a:pt x="2594" y="296736"/>
                  </a:lnTo>
                  <a:lnTo>
                    <a:pt x="8499" y="304764"/>
                  </a:lnTo>
                  <a:lnTo>
                    <a:pt x="17116" y="308946"/>
                  </a:lnTo>
                  <a:lnTo>
                    <a:pt x="27539" y="310564"/>
                  </a:lnTo>
                  <a:lnTo>
                    <a:pt x="36828" y="308134"/>
                  </a:lnTo>
                  <a:lnTo>
                    <a:pt x="53387" y="296074"/>
                  </a:lnTo>
                  <a:lnTo>
                    <a:pt x="88277" y="233880"/>
                  </a:lnTo>
                  <a:lnTo>
                    <a:pt x="105745" y="172669"/>
                  </a:lnTo>
                  <a:lnTo>
                    <a:pt x="110409" y="111185"/>
                  </a:lnTo>
                  <a:lnTo>
                    <a:pt x="111329" y="48650"/>
                  </a:lnTo>
                  <a:lnTo>
                    <a:pt x="105900" y="11020"/>
                  </a:lnTo>
                  <a:lnTo>
                    <a:pt x="100767" y="4322"/>
                  </a:lnTo>
                  <a:lnTo>
                    <a:pt x="93835" y="1027"/>
                  </a:lnTo>
                  <a:lnTo>
                    <a:pt x="85705" y="0"/>
                  </a:lnTo>
                  <a:lnTo>
                    <a:pt x="80284" y="3995"/>
                  </a:lnTo>
                  <a:lnTo>
                    <a:pt x="74260" y="20911"/>
                  </a:lnTo>
                  <a:lnTo>
                    <a:pt x="78800" y="77135"/>
                  </a:lnTo>
                  <a:lnTo>
                    <a:pt x="90962" y="131395"/>
                  </a:lnTo>
                  <a:lnTo>
                    <a:pt x="108109" y="194244"/>
                  </a:lnTo>
                  <a:lnTo>
                    <a:pt x="119764" y="226124"/>
                  </a:lnTo>
                  <a:lnTo>
                    <a:pt x="143142" y="2506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921893" y="2534307"/>
              <a:ext cx="178756" cy="389914"/>
            </a:xfrm>
            <a:custGeom>
              <a:avLst/>
              <a:gdLst/>
              <a:ahLst/>
              <a:cxnLst/>
              <a:rect l="0" t="0" r="0" b="0"/>
              <a:pathLst>
                <a:path w="178756" h="389914">
                  <a:moveTo>
                    <a:pt x="6065" y="139931"/>
                  </a:moveTo>
                  <a:lnTo>
                    <a:pt x="0" y="173553"/>
                  </a:lnTo>
                  <a:lnTo>
                    <a:pt x="4520" y="228374"/>
                  </a:lnTo>
                  <a:lnTo>
                    <a:pt x="5607" y="278050"/>
                  </a:lnTo>
                  <a:lnTo>
                    <a:pt x="9049" y="326694"/>
                  </a:lnTo>
                  <a:lnTo>
                    <a:pt x="15600" y="389913"/>
                  </a:lnTo>
                  <a:lnTo>
                    <a:pt x="16152" y="382835"/>
                  </a:lnTo>
                  <a:lnTo>
                    <a:pt x="8202" y="327232"/>
                  </a:lnTo>
                  <a:lnTo>
                    <a:pt x="6487" y="267266"/>
                  </a:lnTo>
                  <a:lnTo>
                    <a:pt x="6190" y="216394"/>
                  </a:lnTo>
                  <a:lnTo>
                    <a:pt x="6102" y="164276"/>
                  </a:lnTo>
                  <a:lnTo>
                    <a:pt x="7242" y="103839"/>
                  </a:lnTo>
                  <a:lnTo>
                    <a:pt x="20720" y="45968"/>
                  </a:lnTo>
                  <a:lnTo>
                    <a:pt x="33636" y="27590"/>
                  </a:lnTo>
                  <a:lnTo>
                    <a:pt x="51074" y="12792"/>
                  </a:lnTo>
                  <a:lnTo>
                    <a:pt x="70523" y="2317"/>
                  </a:lnTo>
                  <a:lnTo>
                    <a:pt x="90865" y="0"/>
                  </a:lnTo>
                  <a:lnTo>
                    <a:pt x="110435" y="4040"/>
                  </a:lnTo>
                  <a:lnTo>
                    <a:pt x="126931" y="13634"/>
                  </a:lnTo>
                  <a:lnTo>
                    <a:pt x="149373" y="37779"/>
                  </a:lnTo>
                  <a:lnTo>
                    <a:pt x="173521" y="96034"/>
                  </a:lnTo>
                  <a:lnTo>
                    <a:pt x="178755" y="118082"/>
                  </a:lnTo>
                  <a:lnTo>
                    <a:pt x="177183" y="139579"/>
                  </a:lnTo>
                  <a:lnTo>
                    <a:pt x="172787" y="147885"/>
                  </a:lnTo>
                  <a:lnTo>
                    <a:pt x="158543" y="160234"/>
                  </a:lnTo>
                  <a:lnTo>
                    <a:pt x="137394" y="166502"/>
                  </a:lnTo>
                  <a:lnTo>
                    <a:pt x="96061" y="166911"/>
                  </a:lnTo>
                  <a:lnTo>
                    <a:pt x="32778" y="154532"/>
                  </a:lnTo>
                  <a:lnTo>
                    <a:pt x="16594" y="1504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159585" y="2505782"/>
              <a:ext cx="105286" cy="190859"/>
            </a:xfrm>
            <a:custGeom>
              <a:avLst/>
              <a:gdLst/>
              <a:ahLst/>
              <a:cxnLst/>
              <a:rect l="0" t="0" r="0" b="0"/>
              <a:pathLst>
                <a:path w="105286" h="190859">
                  <a:moveTo>
                    <a:pt x="0" y="73699"/>
                  </a:moveTo>
                  <a:lnTo>
                    <a:pt x="11453" y="130964"/>
                  </a:lnTo>
                  <a:lnTo>
                    <a:pt x="25858" y="190858"/>
                  </a:lnTo>
                  <a:lnTo>
                    <a:pt x="25428" y="190410"/>
                  </a:lnTo>
                  <a:lnTo>
                    <a:pt x="14397" y="145697"/>
                  </a:lnTo>
                  <a:lnTo>
                    <a:pt x="11293" y="85625"/>
                  </a:lnTo>
                  <a:lnTo>
                    <a:pt x="11038" y="71121"/>
                  </a:lnTo>
                  <a:lnTo>
                    <a:pt x="14378" y="59112"/>
                  </a:lnTo>
                  <a:lnTo>
                    <a:pt x="27447" y="39530"/>
                  </a:lnTo>
                  <a:lnTo>
                    <a:pt x="54536" y="15352"/>
                  </a:lnTo>
                  <a:lnTo>
                    <a:pt x="74541" y="682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324877" y="2558425"/>
              <a:ext cx="142262" cy="149870"/>
            </a:xfrm>
            <a:custGeom>
              <a:avLst/>
              <a:gdLst/>
              <a:ahLst/>
              <a:cxnLst/>
              <a:rect l="0" t="0" r="0" b="0"/>
              <a:pathLst>
                <a:path w="142262" h="149870">
                  <a:moveTo>
                    <a:pt x="87392" y="21056"/>
                  </a:moveTo>
                  <a:lnTo>
                    <a:pt x="70625" y="15467"/>
                  </a:lnTo>
                  <a:lnTo>
                    <a:pt x="53034" y="18962"/>
                  </a:lnTo>
                  <a:lnTo>
                    <a:pt x="26519" y="34084"/>
                  </a:lnTo>
                  <a:lnTo>
                    <a:pt x="12375" y="47903"/>
                  </a:lnTo>
                  <a:lnTo>
                    <a:pt x="2189" y="65744"/>
                  </a:lnTo>
                  <a:lnTo>
                    <a:pt x="0" y="85371"/>
                  </a:lnTo>
                  <a:lnTo>
                    <a:pt x="4098" y="105793"/>
                  </a:lnTo>
                  <a:lnTo>
                    <a:pt x="13717" y="126567"/>
                  </a:lnTo>
                  <a:lnTo>
                    <a:pt x="32031" y="141260"/>
                  </a:lnTo>
                  <a:lnTo>
                    <a:pt x="43466" y="146815"/>
                  </a:lnTo>
                  <a:lnTo>
                    <a:pt x="68650" y="149869"/>
                  </a:lnTo>
                  <a:lnTo>
                    <a:pt x="94270" y="146157"/>
                  </a:lnTo>
                  <a:lnTo>
                    <a:pt x="117355" y="136708"/>
                  </a:lnTo>
                  <a:lnTo>
                    <a:pt x="133074" y="121590"/>
                  </a:lnTo>
                  <a:lnTo>
                    <a:pt x="138904" y="112645"/>
                  </a:lnTo>
                  <a:lnTo>
                    <a:pt x="142261" y="90229"/>
                  </a:lnTo>
                  <a:lnTo>
                    <a:pt x="138685" y="65838"/>
                  </a:lnTo>
                  <a:lnTo>
                    <a:pt x="129296" y="43299"/>
                  </a:lnTo>
                  <a:lnTo>
                    <a:pt x="114205" y="27822"/>
                  </a:lnTo>
                  <a:lnTo>
                    <a:pt x="663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8549140" y="2347854"/>
            <a:ext cx="1430306" cy="533658"/>
            <a:chOff x="8549140" y="2347854"/>
            <a:chExt cx="1430306" cy="533658"/>
          </a:xfrm>
        </p:grpSpPr>
        <p:sp>
          <p:nvSpPr>
            <p:cNvPr id="90" name="Freeform 89"/>
            <p:cNvSpPr/>
            <p:nvPr/>
          </p:nvSpPr>
          <p:spPr>
            <a:xfrm>
              <a:off x="8549140" y="2510268"/>
              <a:ext cx="181611" cy="371244"/>
            </a:xfrm>
            <a:custGeom>
              <a:avLst/>
              <a:gdLst/>
              <a:ahLst/>
              <a:cxnLst/>
              <a:rect l="0" t="0" r="0" b="0"/>
              <a:pathLst>
                <a:path w="181611" h="371244">
                  <a:moveTo>
                    <a:pt x="0" y="100799"/>
                  </a:moveTo>
                  <a:lnTo>
                    <a:pt x="5589" y="162892"/>
                  </a:lnTo>
                  <a:lnTo>
                    <a:pt x="10723" y="215446"/>
                  </a:lnTo>
                  <a:lnTo>
                    <a:pt x="21788" y="274700"/>
                  </a:lnTo>
                  <a:lnTo>
                    <a:pt x="35239" y="326483"/>
                  </a:lnTo>
                  <a:lnTo>
                    <a:pt x="40076" y="367840"/>
                  </a:lnTo>
                  <a:lnTo>
                    <a:pt x="39586" y="371243"/>
                  </a:lnTo>
                  <a:lnTo>
                    <a:pt x="35921" y="359426"/>
                  </a:lnTo>
                  <a:lnTo>
                    <a:pt x="32442" y="310247"/>
                  </a:lnTo>
                  <a:lnTo>
                    <a:pt x="31839" y="256444"/>
                  </a:lnTo>
                  <a:lnTo>
                    <a:pt x="30491" y="202938"/>
                  </a:lnTo>
                  <a:lnTo>
                    <a:pt x="23202" y="151210"/>
                  </a:lnTo>
                  <a:lnTo>
                    <a:pt x="13379" y="91216"/>
                  </a:lnTo>
                  <a:lnTo>
                    <a:pt x="14134" y="63785"/>
                  </a:lnTo>
                  <a:lnTo>
                    <a:pt x="27714" y="29780"/>
                  </a:lnTo>
                  <a:lnTo>
                    <a:pt x="40003" y="12303"/>
                  </a:lnTo>
                  <a:lnTo>
                    <a:pt x="59503" y="2976"/>
                  </a:lnTo>
                  <a:lnTo>
                    <a:pt x="82597" y="0"/>
                  </a:lnTo>
                  <a:lnTo>
                    <a:pt x="104560" y="2577"/>
                  </a:lnTo>
                  <a:lnTo>
                    <a:pt x="122900" y="13861"/>
                  </a:lnTo>
                  <a:lnTo>
                    <a:pt x="167049" y="59714"/>
                  </a:lnTo>
                  <a:lnTo>
                    <a:pt x="178749" y="80200"/>
                  </a:lnTo>
                  <a:lnTo>
                    <a:pt x="181610" y="101002"/>
                  </a:lnTo>
                  <a:lnTo>
                    <a:pt x="177811" y="121946"/>
                  </a:lnTo>
                  <a:lnTo>
                    <a:pt x="168324" y="142953"/>
                  </a:lnTo>
                  <a:lnTo>
                    <a:pt x="153190" y="157749"/>
                  </a:lnTo>
                  <a:lnTo>
                    <a:pt x="114877" y="176779"/>
                  </a:lnTo>
                  <a:lnTo>
                    <a:pt x="52642" y="1850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762503" y="2556821"/>
              <a:ext cx="131061" cy="140754"/>
            </a:xfrm>
            <a:custGeom>
              <a:avLst/>
              <a:gdLst/>
              <a:ahLst/>
              <a:cxnLst/>
              <a:rect l="0" t="0" r="0" b="0"/>
              <a:pathLst>
                <a:path w="131061" h="140754">
                  <a:moveTo>
                    <a:pt x="81435" y="12132"/>
                  </a:moveTo>
                  <a:lnTo>
                    <a:pt x="70257" y="954"/>
                  </a:lnTo>
                  <a:lnTo>
                    <a:pt x="63454" y="0"/>
                  </a:lnTo>
                  <a:lnTo>
                    <a:pt x="46537" y="5180"/>
                  </a:lnTo>
                  <a:lnTo>
                    <a:pt x="22871" y="21251"/>
                  </a:lnTo>
                  <a:lnTo>
                    <a:pt x="6631" y="46419"/>
                  </a:lnTo>
                  <a:lnTo>
                    <a:pt x="0" y="81693"/>
                  </a:lnTo>
                  <a:lnTo>
                    <a:pt x="4687" y="105049"/>
                  </a:lnTo>
                  <a:lnTo>
                    <a:pt x="9212" y="116191"/>
                  </a:lnTo>
                  <a:lnTo>
                    <a:pt x="16909" y="124788"/>
                  </a:lnTo>
                  <a:lnTo>
                    <a:pt x="37938" y="137461"/>
                  </a:lnTo>
                  <a:lnTo>
                    <a:pt x="62883" y="140753"/>
                  </a:lnTo>
                  <a:lnTo>
                    <a:pt x="87228" y="137147"/>
                  </a:lnTo>
                  <a:lnTo>
                    <a:pt x="105846" y="127746"/>
                  </a:lnTo>
                  <a:lnTo>
                    <a:pt x="118800" y="112649"/>
                  </a:lnTo>
                  <a:lnTo>
                    <a:pt x="127287" y="93071"/>
                  </a:lnTo>
                  <a:lnTo>
                    <a:pt x="131060" y="68772"/>
                  </a:lnTo>
                  <a:lnTo>
                    <a:pt x="126497" y="45494"/>
                  </a:lnTo>
                  <a:lnTo>
                    <a:pt x="122005" y="34373"/>
                  </a:lnTo>
                  <a:lnTo>
                    <a:pt x="107655" y="18897"/>
                  </a:lnTo>
                  <a:lnTo>
                    <a:pt x="81435" y="16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949223" y="2558425"/>
              <a:ext cx="105285" cy="160827"/>
            </a:xfrm>
            <a:custGeom>
              <a:avLst/>
              <a:gdLst/>
              <a:ahLst/>
              <a:cxnLst/>
              <a:rect l="0" t="0" r="0" b="0"/>
              <a:pathLst>
                <a:path w="105285" h="160827">
                  <a:moveTo>
                    <a:pt x="0" y="73699"/>
                  </a:moveTo>
                  <a:lnTo>
                    <a:pt x="19128" y="134810"/>
                  </a:lnTo>
                  <a:lnTo>
                    <a:pt x="33093" y="160826"/>
                  </a:lnTo>
                  <a:lnTo>
                    <a:pt x="33760" y="159860"/>
                  </a:lnTo>
                  <a:lnTo>
                    <a:pt x="17058" y="98576"/>
                  </a:lnTo>
                  <a:lnTo>
                    <a:pt x="18052" y="64302"/>
                  </a:lnTo>
                  <a:lnTo>
                    <a:pt x="31345" y="31920"/>
                  </a:lnTo>
                  <a:lnTo>
                    <a:pt x="46686" y="16916"/>
                  </a:lnTo>
                  <a:lnTo>
                    <a:pt x="65203" y="7518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201907" y="2347854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0" y="0"/>
                  </a:moveTo>
                  <a:lnTo>
                    <a:pt x="0" y="57265"/>
                  </a:lnTo>
                  <a:lnTo>
                    <a:pt x="0" y="112894"/>
                  </a:lnTo>
                  <a:lnTo>
                    <a:pt x="0" y="157800"/>
                  </a:lnTo>
                  <a:lnTo>
                    <a:pt x="0" y="205054"/>
                  </a:lnTo>
                  <a:lnTo>
                    <a:pt x="0" y="250233"/>
                  </a:lnTo>
                  <a:lnTo>
                    <a:pt x="3119" y="305770"/>
                  </a:lnTo>
                  <a:lnTo>
                    <a:pt x="9064" y="361567"/>
                  </a:lnTo>
                  <a:lnTo>
                    <a:pt x="10528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096622" y="2495253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57349" y="3120"/>
                  </a:lnTo>
                  <a:lnTo>
                    <a:pt x="96803" y="10723"/>
                  </a:lnTo>
                  <a:lnTo>
                    <a:pt x="41824" y="1867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359834" y="2611067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48931"/>
                  </a:lnTo>
                  <a:lnTo>
                    <a:pt x="7236" y="110429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359834" y="2495253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451292" y="2579481"/>
              <a:ext cx="111521" cy="168920"/>
            </a:xfrm>
            <a:custGeom>
              <a:avLst/>
              <a:gdLst/>
              <a:ahLst/>
              <a:cxnLst/>
              <a:rect l="0" t="0" r="0" b="0"/>
              <a:pathLst>
                <a:path w="111521" h="168920">
                  <a:moveTo>
                    <a:pt x="87527" y="0"/>
                  </a:moveTo>
                  <a:lnTo>
                    <a:pt x="56244" y="9576"/>
                  </a:lnTo>
                  <a:lnTo>
                    <a:pt x="32505" y="27534"/>
                  </a:lnTo>
                  <a:lnTo>
                    <a:pt x="11822" y="54562"/>
                  </a:lnTo>
                  <a:lnTo>
                    <a:pt x="2017" y="74553"/>
                  </a:lnTo>
                  <a:lnTo>
                    <a:pt x="0" y="98256"/>
                  </a:lnTo>
                  <a:lnTo>
                    <a:pt x="4172" y="123218"/>
                  </a:lnTo>
                  <a:lnTo>
                    <a:pt x="13825" y="146011"/>
                  </a:lnTo>
                  <a:lnTo>
                    <a:pt x="29034" y="161600"/>
                  </a:lnTo>
                  <a:lnTo>
                    <a:pt x="38003" y="167395"/>
                  </a:lnTo>
                  <a:lnTo>
                    <a:pt x="47492" y="168919"/>
                  </a:lnTo>
                  <a:lnTo>
                    <a:pt x="67394" y="164373"/>
                  </a:lnTo>
                  <a:lnTo>
                    <a:pt x="84818" y="148314"/>
                  </a:lnTo>
                  <a:lnTo>
                    <a:pt x="104661" y="112965"/>
                  </a:lnTo>
                  <a:lnTo>
                    <a:pt x="111520" y="87642"/>
                  </a:lnTo>
                  <a:lnTo>
                    <a:pt x="110669" y="64688"/>
                  </a:lnTo>
                  <a:lnTo>
                    <a:pt x="103272" y="45908"/>
                  </a:lnTo>
                  <a:lnTo>
                    <a:pt x="76998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559876" y="2558877"/>
              <a:ext cx="192865" cy="189061"/>
            </a:xfrm>
            <a:custGeom>
              <a:avLst/>
              <a:gdLst/>
              <a:ahLst/>
              <a:cxnLst/>
              <a:rect l="0" t="0" r="0" b="0"/>
              <a:pathLst>
                <a:path w="192865" h="189061">
                  <a:moveTo>
                    <a:pt x="0" y="20604"/>
                  </a:moveTo>
                  <a:lnTo>
                    <a:pt x="16768" y="26194"/>
                  </a:lnTo>
                  <a:lnTo>
                    <a:pt x="28119" y="38297"/>
                  </a:lnTo>
                  <a:lnTo>
                    <a:pt x="44938" y="74662"/>
                  </a:lnTo>
                  <a:lnTo>
                    <a:pt x="59525" y="131282"/>
                  </a:lnTo>
                  <a:lnTo>
                    <a:pt x="67809" y="165182"/>
                  </a:lnTo>
                  <a:lnTo>
                    <a:pt x="64433" y="136337"/>
                  </a:lnTo>
                  <a:lnTo>
                    <a:pt x="63420" y="80250"/>
                  </a:lnTo>
                  <a:lnTo>
                    <a:pt x="68833" y="38147"/>
                  </a:lnTo>
                  <a:lnTo>
                    <a:pt x="77776" y="16313"/>
                  </a:lnTo>
                  <a:lnTo>
                    <a:pt x="83436" y="7215"/>
                  </a:lnTo>
                  <a:lnTo>
                    <a:pt x="90718" y="2319"/>
                  </a:lnTo>
                  <a:lnTo>
                    <a:pt x="108169" y="0"/>
                  </a:lnTo>
                  <a:lnTo>
                    <a:pt x="116566" y="3359"/>
                  </a:lnTo>
                  <a:lnTo>
                    <a:pt x="139562" y="24853"/>
                  </a:lnTo>
                  <a:lnTo>
                    <a:pt x="181251" y="84148"/>
                  </a:lnTo>
                  <a:lnTo>
                    <a:pt x="190910" y="104998"/>
                  </a:lnTo>
                  <a:lnTo>
                    <a:pt x="192864" y="125963"/>
                  </a:lnTo>
                  <a:lnTo>
                    <a:pt x="189512" y="1890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770446" y="2537367"/>
              <a:ext cx="209000" cy="231226"/>
            </a:xfrm>
            <a:custGeom>
              <a:avLst/>
              <a:gdLst/>
              <a:ahLst/>
              <a:cxnLst/>
              <a:rect l="0" t="0" r="0" b="0"/>
              <a:pathLst>
                <a:path w="209000" h="231226">
                  <a:moveTo>
                    <a:pt x="157927" y="0"/>
                  </a:moveTo>
                  <a:lnTo>
                    <a:pt x="103783" y="11453"/>
                  </a:lnTo>
                  <a:lnTo>
                    <a:pt x="78881" y="19129"/>
                  </a:lnTo>
                  <a:lnTo>
                    <a:pt x="60014" y="30339"/>
                  </a:lnTo>
                  <a:lnTo>
                    <a:pt x="55217" y="38943"/>
                  </a:lnTo>
                  <a:lnTo>
                    <a:pt x="53007" y="60982"/>
                  </a:lnTo>
                  <a:lnTo>
                    <a:pt x="56395" y="69901"/>
                  </a:lnTo>
                  <a:lnTo>
                    <a:pt x="69517" y="82930"/>
                  </a:lnTo>
                  <a:lnTo>
                    <a:pt x="126899" y="113962"/>
                  </a:lnTo>
                  <a:lnTo>
                    <a:pt x="183972" y="145499"/>
                  </a:lnTo>
                  <a:lnTo>
                    <a:pt x="206458" y="165424"/>
                  </a:lnTo>
                  <a:lnTo>
                    <a:pt x="208999" y="173453"/>
                  </a:lnTo>
                  <a:lnTo>
                    <a:pt x="205582" y="191734"/>
                  </a:lnTo>
                  <a:lnTo>
                    <a:pt x="193145" y="208438"/>
                  </a:lnTo>
                  <a:lnTo>
                    <a:pt x="184916" y="216168"/>
                  </a:lnTo>
                  <a:lnTo>
                    <a:pt x="163293" y="224756"/>
                  </a:lnTo>
                  <a:lnTo>
                    <a:pt x="105694" y="230270"/>
                  </a:lnTo>
                  <a:lnTo>
                    <a:pt x="55233" y="231225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558010" y="3095378"/>
            <a:ext cx="385574" cy="484312"/>
            <a:chOff x="558010" y="3095378"/>
            <a:chExt cx="385574" cy="484312"/>
          </a:xfrm>
        </p:grpSpPr>
        <p:sp>
          <p:nvSpPr>
            <p:cNvPr id="101" name="Freeform 100"/>
            <p:cNvSpPr/>
            <p:nvPr/>
          </p:nvSpPr>
          <p:spPr>
            <a:xfrm>
              <a:off x="663295" y="3095378"/>
              <a:ext cx="10409" cy="484312"/>
            </a:xfrm>
            <a:custGeom>
              <a:avLst/>
              <a:gdLst/>
              <a:ahLst/>
              <a:cxnLst/>
              <a:rect l="0" t="0" r="0" b="0"/>
              <a:pathLst>
                <a:path w="10409" h="484312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6066" y="166432"/>
                  </a:lnTo>
                  <a:lnTo>
                    <a:pt x="1545" y="221392"/>
                  </a:lnTo>
                  <a:lnTo>
                    <a:pt x="3577" y="260179"/>
                  </a:lnTo>
                  <a:lnTo>
                    <a:pt x="9155" y="310316"/>
                  </a:lnTo>
                  <a:lnTo>
                    <a:pt x="10122" y="362567"/>
                  </a:lnTo>
                  <a:lnTo>
                    <a:pt x="10408" y="416913"/>
                  </a:lnTo>
                  <a:lnTo>
                    <a:pt x="2179" y="473009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58010" y="3274362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188280" y="27512"/>
                  </a:lnTo>
                  <a:lnTo>
                    <a:pt x="125530" y="45549"/>
                  </a:lnTo>
                  <a:lnTo>
                    <a:pt x="68383" y="52412"/>
                  </a:lnTo>
                  <a:lnTo>
                    <a:pt x="25206" y="6069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86338" y="3379647"/>
              <a:ext cx="157246" cy="173048"/>
            </a:xfrm>
            <a:custGeom>
              <a:avLst/>
              <a:gdLst/>
              <a:ahLst/>
              <a:cxnLst/>
              <a:rect l="0" t="0" r="0" b="0"/>
              <a:pathLst>
                <a:path w="157246" h="173048">
                  <a:moveTo>
                    <a:pt x="87527" y="21057"/>
                  </a:moveTo>
                  <a:lnTo>
                    <a:pt x="65170" y="21057"/>
                  </a:lnTo>
                  <a:lnTo>
                    <a:pt x="47955" y="27296"/>
                  </a:lnTo>
                  <a:lnTo>
                    <a:pt x="32505" y="39038"/>
                  </a:lnTo>
                  <a:lnTo>
                    <a:pt x="17839" y="55955"/>
                  </a:lnTo>
                  <a:lnTo>
                    <a:pt x="2018" y="90799"/>
                  </a:lnTo>
                  <a:lnTo>
                    <a:pt x="0" y="114055"/>
                  </a:lnTo>
                  <a:lnTo>
                    <a:pt x="4172" y="136089"/>
                  </a:lnTo>
                  <a:lnTo>
                    <a:pt x="13826" y="157580"/>
                  </a:lnTo>
                  <a:lnTo>
                    <a:pt x="22015" y="164715"/>
                  </a:lnTo>
                  <a:lnTo>
                    <a:pt x="43593" y="172643"/>
                  </a:lnTo>
                  <a:lnTo>
                    <a:pt x="65661" y="173047"/>
                  </a:lnTo>
                  <a:lnTo>
                    <a:pt x="85997" y="168156"/>
                  </a:lnTo>
                  <a:lnTo>
                    <a:pt x="118117" y="145954"/>
                  </a:lnTo>
                  <a:lnTo>
                    <a:pt x="146992" y="119038"/>
                  </a:lnTo>
                  <a:lnTo>
                    <a:pt x="154900" y="98919"/>
                  </a:lnTo>
                  <a:lnTo>
                    <a:pt x="157245" y="75550"/>
                  </a:lnTo>
                  <a:lnTo>
                    <a:pt x="154387" y="53465"/>
                  </a:lnTo>
                  <a:lnTo>
                    <a:pt x="146099" y="35071"/>
                  </a:lnTo>
                  <a:lnTo>
                    <a:pt x="140613" y="26890"/>
                  </a:lnTo>
                  <a:lnTo>
                    <a:pt x="125158" y="14681"/>
                  </a:lnTo>
                  <a:lnTo>
                    <a:pt x="980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1421347" y="3095786"/>
            <a:ext cx="3918773" cy="431261"/>
            <a:chOff x="1421347" y="3095786"/>
            <a:chExt cx="3918773" cy="431261"/>
          </a:xfrm>
        </p:grpSpPr>
        <p:sp>
          <p:nvSpPr>
            <p:cNvPr id="105" name="Freeform 104"/>
            <p:cNvSpPr/>
            <p:nvPr/>
          </p:nvSpPr>
          <p:spPr>
            <a:xfrm>
              <a:off x="1422266" y="3137492"/>
              <a:ext cx="125424" cy="389555"/>
            </a:xfrm>
            <a:custGeom>
              <a:avLst/>
              <a:gdLst/>
              <a:ahLst/>
              <a:cxnLst/>
              <a:rect l="0" t="0" r="0" b="0"/>
              <a:pathLst>
                <a:path w="125424" h="389555">
                  <a:moveTo>
                    <a:pt x="51723" y="389554"/>
                  </a:moveTo>
                  <a:lnTo>
                    <a:pt x="46134" y="372787"/>
                  </a:lnTo>
                  <a:lnTo>
                    <a:pt x="47059" y="314109"/>
                  </a:lnTo>
                  <a:lnTo>
                    <a:pt x="36764" y="259358"/>
                  </a:lnTo>
                  <a:lnTo>
                    <a:pt x="24635" y="203483"/>
                  </a:lnTo>
                  <a:lnTo>
                    <a:pt x="14787" y="147385"/>
                  </a:lnTo>
                  <a:lnTo>
                    <a:pt x="3734" y="105281"/>
                  </a:lnTo>
                  <a:lnTo>
                    <a:pt x="0" y="49132"/>
                  </a:lnTo>
                  <a:lnTo>
                    <a:pt x="5728" y="27296"/>
                  </a:lnTo>
                  <a:lnTo>
                    <a:pt x="10532" y="18197"/>
                  </a:lnTo>
                  <a:lnTo>
                    <a:pt x="18413" y="12131"/>
                  </a:lnTo>
                  <a:lnTo>
                    <a:pt x="39648" y="5392"/>
                  </a:lnTo>
                  <a:lnTo>
                    <a:pt x="98847" y="710"/>
                  </a:lnTo>
                  <a:lnTo>
                    <a:pt x="12542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421347" y="3327005"/>
              <a:ext cx="94757" cy="5590"/>
            </a:xfrm>
            <a:custGeom>
              <a:avLst/>
              <a:gdLst/>
              <a:ahLst/>
              <a:cxnLst/>
              <a:rect l="0" t="0" r="0" b="0"/>
              <a:pathLst>
                <a:path w="94757" h="5590">
                  <a:moveTo>
                    <a:pt x="94756" y="0"/>
                  </a:moveTo>
                  <a:lnTo>
                    <a:pt x="77989" y="5589"/>
                  </a:lnTo>
                  <a:lnTo>
                    <a:pt x="25550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600331" y="3400704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579274" y="329541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684559" y="3364512"/>
              <a:ext cx="115815" cy="118122"/>
            </a:xfrm>
            <a:custGeom>
              <a:avLst/>
              <a:gdLst/>
              <a:ahLst/>
              <a:cxnLst/>
              <a:rect l="0" t="0" r="0" b="0"/>
              <a:pathLst>
                <a:path w="115815" h="118122">
                  <a:moveTo>
                    <a:pt x="0" y="67778"/>
                  </a:moveTo>
                  <a:lnTo>
                    <a:pt x="0" y="90134"/>
                  </a:lnTo>
                  <a:lnTo>
                    <a:pt x="6239" y="107350"/>
                  </a:lnTo>
                  <a:lnTo>
                    <a:pt x="11178" y="115216"/>
                  </a:lnTo>
                  <a:lnTo>
                    <a:pt x="12132" y="118121"/>
                  </a:lnTo>
                  <a:lnTo>
                    <a:pt x="10428" y="117717"/>
                  </a:lnTo>
                  <a:lnTo>
                    <a:pt x="6952" y="115109"/>
                  </a:lnTo>
                  <a:lnTo>
                    <a:pt x="2060" y="83491"/>
                  </a:lnTo>
                  <a:lnTo>
                    <a:pt x="2747" y="29981"/>
                  </a:lnTo>
                  <a:lnTo>
                    <a:pt x="11359" y="6526"/>
                  </a:lnTo>
                  <a:lnTo>
                    <a:pt x="18101" y="1206"/>
                  </a:lnTo>
                  <a:lnTo>
                    <a:pt x="26106" y="0"/>
                  </a:lnTo>
                  <a:lnTo>
                    <a:pt x="34951" y="1536"/>
                  </a:lnTo>
                  <a:lnTo>
                    <a:pt x="64168" y="20465"/>
                  </a:lnTo>
                  <a:lnTo>
                    <a:pt x="95907" y="51066"/>
                  </a:lnTo>
                  <a:lnTo>
                    <a:pt x="111535" y="83454"/>
                  </a:lnTo>
                  <a:lnTo>
                    <a:pt x="115814" y="993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859747" y="3148993"/>
              <a:ext cx="140668" cy="336699"/>
            </a:xfrm>
            <a:custGeom>
              <a:avLst/>
              <a:gdLst/>
              <a:ahLst/>
              <a:cxnLst/>
              <a:rect l="0" t="0" r="0" b="0"/>
              <a:pathLst>
                <a:path w="140668" h="336699">
                  <a:moveTo>
                    <a:pt x="88025" y="272768"/>
                  </a:moveTo>
                  <a:lnTo>
                    <a:pt x="84905" y="230077"/>
                  </a:lnTo>
                  <a:lnTo>
                    <a:pt x="82435" y="219741"/>
                  </a:lnTo>
                  <a:lnTo>
                    <a:pt x="77279" y="211680"/>
                  </a:lnTo>
                  <a:lnTo>
                    <a:pt x="62192" y="199604"/>
                  </a:lnTo>
                  <a:lnTo>
                    <a:pt x="53255" y="198256"/>
                  </a:lnTo>
                  <a:lnTo>
                    <a:pt x="33967" y="202997"/>
                  </a:lnTo>
                  <a:lnTo>
                    <a:pt x="19935" y="216022"/>
                  </a:lnTo>
                  <a:lnTo>
                    <a:pt x="1395" y="252981"/>
                  </a:lnTo>
                  <a:lnTo>
                    <a:pt x="0" y="273332"/>
                  </a:lnTo>
                  <a:lnTo>
                    <a:pt x="4449" y="294076"/>
                  </a:lnTo>
                  <a:lnTo>
                    <a:pt x="14225" y="314994"/>
                  </a:lnTo>
                  <a:lnTo>
                    <a:pt x="29488" y="329750"/>
                  </a:lnTo>
                  <a:lnTo>
                    <a:pt x="38472" y="335323"/>
                  </a:lnTo>
                  <a:lnTo>
                    <a:pt x="47971" y="336698"/>
                  </a:lnTo>
                  <a:lnTo>
                    <a:pt x="67883" y="331987"/>
                  </a:lnTo>
                  <a:lnTo>
                    <a:pt x="82192" y="318975"/>
                  </a:lnTo>
                  <a:lnTo>
                    <a:pt x="87646" y="310592"/>
                  </a:lnTo>
                  <a:lnTo>
                    <a:pt x="97568" y="256280"/>
                  </a:lnTo>
                  <a:lnTo>
                    <a:pt x="109580" y="199278"/>
                  </a:lnTo>
                  <a:lnTo>
                    <a:pt x="117629" y="142958"/>
                  </a:lnTo>
                  <a:lnTo>
                    <a:pt x="118049" y="79537"/>
                  </a:lnTo>
                  <a:lnTo>
                    <a:pt x="108080" y="20736"/>
                  </a:lnTo>
                  <a:lnTo>
                    <a:pt x="104904" y="6481"/>
                  </a:lnTo>
                  <a:lnTo>
                    <a:pt x="101617" y="487"/>
                  </a:lnTo>
                  <a:lnTo>
                    <a:pt x="98256" y="0"/>
                  </a:lnTo>
                  <a:lnTo>
                    <a:pt x="94846" y="3185"/>
                  </a:lnTo>
                  <a:lnTo>
                    <a:pt x="91056" y="19203"/>
                  </a:lnTo>
                  <a:lnTo>
                    <a:pt x="89594" y="81016"/>
                  </a:lnTo>
                  <a:lnTo>
                    <a:pt x="102731" y="144514"/>
                  </a:lnTo>
                  <a:lnTo>
                    <a:pt x="119698" y="207150"/>
                  </a:lnTo>
                  <a:lnTo>
                    <a:pt x="140667" y="2622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251518" y="3315716"/>
              <a:ext cx="191094" cy="173610"/>
            </a:xfrm>
            <a:custGeom>
              <a:avLst/>
              <a:gdLst/>
              <a:ahLst/>
              <a:cxnLst/>
              <a:rect l="0" t="0" r="0" b="0"/>
              <a:pathLst>
                <a:path w="191094" h="173610">
                  <a:moveTo>
                    <a:pt x="117393" y="63931"/>
                  </a:moveTo>
                  <a:lnTo>
                    <a:pt x="107818" y="39885"/>
                  </a:lnTo>
                  <a:lnTo>
                    <a:pt x="89860" y="18462"/>
                  </a:lnTo>
                  <a:lnTo>
                    <a:pt x="72401" y="4338"/>
                  </a:lnTo>
                  <a:lnTo>
                    <a:pt x="62832" y="806"/>
                  </a:lnTo>
                  <a:lnTo>
                    <a:pt x="42841" y="0"/>
                  </a:lnTo>
                  <a:lnTo>
                    <a:pt x="34937" y="3763"/>
                  </a:lnTo>
                  <a:lnTo>
                    <a:pt x="4167" y="44656"/>
                  </a:lnTo>
                  <a:lnTo>
                    <a:pt x="0" y="67843"/>
                  </a:lnTo>
                  <a:lnTo>
                    <a:pt x="6857" y="120856"/>
                  </a:lnTo>
                  <a:lnTo>
                    <a:pt x="16142" y="156837"/>
                  </a:lnTo>
                  <a:lnTo>
                    <a:pt x="22986" y="164473"/>
                  </a:lnTo>
                  <a:lnTo>
                    <a:pt x="43069" y="172957"/>
                  </a:lnTo>
                  <a:lnTo>
                    <a:pt x="64473" y="173609"/>
                  </a:lnTo>
                  <a:lnTo>
                    <a:pt x="75094" y="172144"/>
                  </a:lnTo>
                  <a:lnTo>
                    <a:pt x="83345" y="167659"/>
                  </a:lnTo>
                  <a:lnTo>
                    <a:pt x="95632" y="153316"/>
                  </a:lnTo>
                  <a:lnTo>
                    <a:pt x="120533" y="95045"/>
                  </a:lnTo>
                  <a:lnTo>
                    <a:pt x="124166" y="92863"/>
                  </a:lnTo>
                  <a:lnTo>
                    <a:pt x="127758" y="96087"/>
                  </a:lnTo>
                  <a:lnTo>
                    <a:pt x="147517" y="129295"/>
                  </a:lnTo>
                  <a:lnTo>
                    <a:pt x="155023" y="134413"/>
                  </a:lnTo>
                  <a:lnTo>
                    <a:pt x="191093" y="1376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456264" y="3315765"/>
              <a:ext cx="123218" cy="183368"/>
            </a:xfrm>
            <a:custGeom>
              <a:avLst/>
              <a:gdLst/>
              <a:ahLst/>
              <a:cxnLst/>
              <a:rect l="0" t="0" r="0" b="0"/>
              <a:pathLst>
                <a:path w="123218" h="183368">
                  <a:moveTo>
                    <a:pt x="102161" y="42825"/>
                  </a:moveTo>
                  <a:lnTo>
                    <a:pt x="92585" y="18779"/>
                  </a:lnTo>
                  <a:lnTo>
                    <a:pt x="81917" y="4452"/>
                  </a:lnTo>
                  <a:lnTo>
                    <a:pt x="73457" y="865"/>
                  </a:lnTo>
                  <a:lnTo>
                    <a:pt x="51579" y="0"/>
                  </a:lnTo>
                  <a:lnTo>
                    <a:pt x="32496" y="6634"/>
                  </a:lnTo>
                  <a:lnTo>
                    <a:pt x="24132" y="11679"/>
                  </a:lnTo>
                  <a:lnTo>
                    <a:pt x="11719" y="26643"/>
                  </a:lnTo>
                  <a:lnTo>
                    <a:pt x="3473" y="46161"/>
                  </a:lnTo>
                  <a:lnTo>
                    <a:pt x="0" y="83458"/>
                  </a:lnTo>
                  <a:lnTo>
                    <a:pt x="7030" y="122975"/>
                  </a:lnTo>
                  <a:lnTo>
                    <a:pt x="17376" y="146298"/>
                  </a:lnTo>
                  <a:lnTo>
                    <a:pt x="32893" y="162123"/>
                  </a:lnTo>
                  <a:lnTo>
                    <a:pt x="71451" y="181814"/>
                  </a:lnTo>
                  <a:lnTo>
                    <a:pt x="92021" y="183367"/>
                  </a:lnTo>
                  <a:lnTo>
                    <a:pt x="123217" y="1796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653309" y="3169077"/>
              <a:ext cx="31458" cy="315856"/>
            </a:xfrm>
            <a:custGeom>
              <a:avLst/>
              <a:gdLst/>
              <a:ahLst/>
              <a:cxnLst/>
              <a:rect l="0" t="0" r="0" b="0"/>
              <a:pathLst>
                <a:path w="31458" h="315856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44851"/>
                  </a:lnTo>
                  <a:lnTo>
                    <a:pt x="7133" y="199799"/>
                  </a:lnTo>
                  <a:lnTo>
                    <a:pt x="12874" y="258312"/>
                  </a:lnTo>
                  <a:lnTo>
                    <a:pt x="3145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579481" y="3298712"/>
              <a:ext cx="189514" cy="17765"/>
            </a:xfrm>
            <a:custGeom>
              <a:avLst/>
              <a:gdLst/>
              <a:ahLst/>
              <a:cxnLst/>
              <a:rect l="0" t="0" r="0" b="0"/>
              <a:pathLst>
                <a:path w="189514" h="17765">
                  <a:moveTo>
                    <a:pt x="189513" y="7236"/>
                  </a:moveTo>
                  <a:lnTo>
                    <a:pt x="161957" y="0"/>
                  </a:lnTo>
                  <a:lnTo>
                    <a:pt x="108854" y="477"/>
                  </a:lnTo>
                  <a:lnTo>
                    <a:pt x="52698" y="11490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794991" y="3327005"/>
              <a:ext cx="131932" cy="137351"/>
            </a:xfrm>
            <a:custGeom>
              <a:avLst/>
              <a:gdLst/>
              <a:ahLst/>
              <a:cxnLst/>
              <a:rect l="0" t="0" r="0" b="0"/>
              <a:pathLst>
                <a:path w="131932" h="137351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13308" y="91828"/>
                  </a:lnTo>
                  <a:lnTo>
                    <a:pt x="19938" y="114512"/>
                  </a:lnTo>
                  <a:lnTo>
                    <a:pt x="26853" y="123135"/>
                  </a:lnTo>
                  <a:lnTo>
                    <a:pt x="47015" y="135835"/>
                  </a:lnTo>
                  <a:lnTo>
                    <a:pt x="56603" y="137350"/>
                  </a:lnTo>
                  <a:lnTo>
                    <a:pt x="65335" y="136020"/>
                  </a:lnTo>
                  <a:lnTo>
                    <a:pt x="81276" y="128303"/>
                  </a:lnTo>
                  <a:lnTo>
                    <a:pt x="96159" y="117075"/>
                  </a:lnTo>
                  <a:lnTo>
                    <a:pt x="112103" y="92011"/>
                  </a:lnTo>
                  <a:lnTo>
                    <a:pt x="128511" y="36538"/>
                  </a:lnTo>
                  <a:lnTo>
                    <a:pt x="131931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994592" y="3327837"/>
              <a:ext cx="163958" cy="125511"/>
            </a:xfrm>
            <a:custGeom>
              <a:avLst/>
              <a:gdLst/>
              <a:ahLst/>
              <a:cxnLst/>
              <a:rect l="0" t="0" r="0" b="0"/>
              <a:pathLst>
                <a:path w="163958" h="125511">
                  <a:moveTo>
                    <a:pt x="100786" y="83396"/>
                  </a:moveTo>
                  <a:lnTo>
                    <a:pt x="100786" y="61039"/>
                  </a:lnTo>
                  <a:lnTo>
                    <a:pt x="94547" y="43824"/>
                  </a:lnTo>
                  <a:lnTo>
                    <a:pt x="71477" y="8119"/>
                  </a:lnTo>
                  <a:lnTo>
                    <a:pt x="62529" y="2795"/>
                  </a:lnTo>
                  <a:lnTo>
                    <a:pt x="40109" y="0"/>
                  </a:lnTo>
                  <a:lnTo>
                    <a:pt x="29919" y="3232"/>
                  </a:lnTo>
                  <a:lnTo>
                    <a:pt x="12357" y="16182"/>
                  </a:lnTo>
                  <a:lnTo>
                    <a:pt x="2993" y="36756"/>
                  </a:lnTo>
                  <a:lnTo>
                    <a:pt x="0" y="60327"/>
                  </a:lnTo>
                  <a:lnTo>
                    <a:pt x="2570" y="82502"/>
                  </a:lnTo>
                  <a:lnTo>
                    <a:pt x="16183" y="114716"/>
                  </a:lnTo>
                  <a:lnTo>
                    <a:pt x="23327" y="120654"/>
                  </a:lnTo>
                  <a:lnTo>
                    <a:pt x="31599" y="123442"/>
                  </a:lnTo>
                  <a:lnTo>
                    <a:pt x="40623" y="124131"/>
                  </a:lnTo>
                  <a:lnTo>
                    <a:pt x="56889" y="118658"/>
                  </a:lnTo>
                  <a:lnTo>
                    <a:pt x="71918" y="107257"/>
                  </a:lnTo>
                  <a:lnTo>
                    <a:pt x="86396" y="90491"/>
                  </a:lnTo>
                  <a:lnTo>
                    <a:pt x="94390" y="68222"/>
                  </a:lnTo>
                  <a:lnTo>
                    <a:pt x="96522" y="55732"/>
                  </a:lnTo>
                  <a:lnTo>
                    <a:pt x="99113" y="52085"/>
                  </a:lnTo>
                  <a:lnTo>
                    <a:pt x="102010" y="54333"/>
                  </a:lnTo>
                  <a:lnTo>
                    <a:pt x="131013" y="110156"/>
                  </a:lnTo>
                  <a:lnTo>
                    <a:pt x="143856" y="118685"/>
                  </a:lnTo>
                  <a:lnTo>
                    <a:pt x="163957" y="1255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232899" y="3137492"/>
              <a:ext cx="20407" cy="347441"/>
            </a:xfrm>
            <a:custGeom>
              <a:avLst/>
              <a:gdLst/>
              <a:ahLst/>
              <a:cxnLst/>
              <a:rect l="0" t="0" r="0" b="0"/>
              <a:pathLst>
                <a:path w="20407" h="347441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5067" y="152832"/>
                  </a:lnTo>
                  <a:lnTo>
                    <a:pt x="8452" y="210360"/>
                  </a:lnTo>
                  <a:lnTo>
                    <a:pt x="15044" y="268090"/>
                  </a:lnTo>
                  <a:lnTo>
                    <a:pt x="19347" y="326913"/>
                  </a:lnTo>
                  <a:lnTo>
                    <a:pt x="20406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608019" y="3095786"/>
              <a:ext cx="171712" cy="384139"/>
            </a:xfrm>
            <a:custGeom>
              <a:avLst/>
              <a:gdLst/>
              <a:ahLst/>
              <a:cxnLst/>
              <a:rect l="0" t="0" r="0" b="0"/>
              <a:pathLst>
                <a:path w="171712" h="384139">
                  <a:moveTo>
                    <a:pt x="129597" y="273333"/>
                  </a:moveTo>
                  <a:lnTo>
                    <a:pt x="100289" y="234959"/>
                  </a:lnTo>
                  <a:lnTo>
                    <a:pt x="91341" y="231373"/>
                  </a:lnTo>
                  <a:lnTo>
                    <a:pt x="68920" y="230507"/>
                  </a:lnTo>
                  <a:lnTo>
                    <a:pt x="49598" y="237142"/>
                  </a:lnTo>
                  <a:lnTo>
                    <a:pt x="33210" y="249059"/>
                  </a:lnTo>
                  <a:lnTo>
                    <a:pt x="18129" y="266054"/>
                  </a:lnTo>
                  <a:lnTo>
                    <a:pt x="2073" y="306531"/>
                  </a:lnTo>
                  <a:lnTo>
                    <a:pt x="0" y="332541"/>
                  </a:lnTo>
                  <a:lnTo>
                    <a:pt x="1085" y="344390"/>
                  </a:lnTo>
                  <a:lnTo>
                    <a:pt x="11649" y="363796"/>
                  </a:lnTo>
                  <a:lnTo>
                    <a:pt x="19380" y="372246"/>
                  </a:lnTo>
                  <a:lnTo>
                    <a:pt x="40448" y="381635"/>
                  </a:lnTo>
                  <a:lnTo>
                    <a:pt x="52617" y="384138"/>
                  </a:lnTo>
                  <a:lnTo>
                    <a:pt x="63069" y="383468"/>
                  </a:lnTo>
                  <a:lnTo>
                    <a:pt x="80922" y="376484"/>
                  </a:lnTo>
                  <a:lnTo>
                    <a:pt x="93536" y="362462"/>
                  </a:lnTo>
                  <a:lnTo>
                    <a:pt x="122206" y="306300"/>
                  </a:lnTo>
                  <a:lnTo>
                    <a:pt x="143124" y="243547"/>
                  </a:lnTo>
                  <a:lnTo>
                    <a:pt x="148423" y="193927"/>
                  </a:lnTo>
                  <a:lnTo>
                    <a:pt x="155582" y="140361"/>
                  </a:lnTo>
                  <a:lnTo>
                    <a:pt x="159523" y="87445"/>
                  </a:lnTo>
                  <a:lnTo>
                    <a:pt x="152449" y="32803"/>
                  </a:lnTo>
                  <a:lnTo>
                    <a:pt x="146383" y="5774"/>
                  </a:lnTo>
                  <a:lnTo>
                    <a:pt x="141957" y="204"/>
                  </a:lnTo>
                  <a:lnTo>
                    <a:pt x="136668" y="0"/>
                  </a:lnTo>
                  <a:lnTo>
                    <a:pt x="130802" y="3373"/>
                  </a:lnTo>
                  <a:lnTo>
                    <a:pt x="121164" y="19600"/>
                  </a:lnTo>
                  <a:lnTo>
                    <a:pt x="116956" y="30478"/>
                  </a:lnTo>
                  <a:lnTo>
                    <a:pt x="115400" y="55043"/>
                  </a:lnTo>
                  <a:lnTo>
                    <a:pt x="118344" y="114531"/>
                  </a:lnTo>
                  <a:lnTo>
                    <a:pt x="124443" y="165319"/>
                  </a:lnTo>
                  <a:lnTo>
                    <a:pt x="136985" y="226477"/>
                  </a:lnTo>
                  <a:lnTo>
                    <a:pt x="148424" y="267119"/>
                  </a:lnTo>
                  <a:lnTo>
                    <a:pt x="166418" y="302998"/>
                  </a:lnTo>
                  <a:lnTo>
                    <a:pt x="171711" y="3259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895544" y="3337533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58617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885015" y="3242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988877" y="3242777"/>
              <a:ext cx="139653" cy="204045"/>
            </a:xfrm>
            <a:custGeom>
              <a:avLst/>
              <a:gdLst/>
              <a:ahLst/>
              <a:cxnLst/>
              <a:rect l="0" t="0" r="0" b="0"/>
              <a:pathLst>
                <a:path w="139653" h="204045">
                  <a:moveTo>
                    <a:pt x="96180" y="0"/>
                  </a:moveTo>
                  <a:lnTo>
                    <a:pt x="72133" y="9575"/>
                  </a:lnTo>
                  <a:lnTo>
                    <a:pt x="15482" y="59898"/>
                  </a:lnTo>
                  <a:lnTo>
                    <a:pt x="0" y="86378"/>
                  </a:lnTo>
                  <a:lnTo>
                    <a:pt x="1644" y="91510"/>
                  </a:lnTo>
                  <a:lnTo>
                    <a:pt x="7420" y="93762"/>
                  </a:lnTo>
                  <a:lnTo>
                    <a:pt x="63261" y="94625"/>
                  </a:lnTo>
                  <a:lnTo>
                    <a:pt x="101504" y="97057"/>
                  </a:lnTo>
                  <a:lnTo>
                    <a:pt x="120383" y="105917"/>
                  </a:lnTo>
                  <a:lnTo>
                    <a:pt x="133453" y="120774"/>
                  </a:lnTo>
                  <a:lnTo>
                    <a:pt x="138576" y="129649"/>
                  </a:lnTo>
                  <a:lnTo>
                    <a:pt x="139652" y="137905"/>
                  </a:lnTo>
                  <a:lnTo>
                    <a:pt x="134608" y="153318"/>
                  </a:lnTo>
                  <a:lnTo>
                    <a:pt x="118614" y="175149"/>
                  </a:lnTo>
                  <a:lnTo>
                    <a:pt x="93468" y="190846"/>
                  </a:lnTo>
                  <a:lnTo>
                    <a:pt x="63791" y="202906"/>
                  </a:lnTo>
                  <a:lnTo>
                    <a:pt x="43180" y="204044"/>
                  </a:lnTo>
                  <a:lnTo>
                    <a:pt x="1423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216338" y="3148020"/>
              <a:ext cx="37176" cy="336913"/>
            </a:xfrm>
            <a:custGeom>
              <a:avLst/>
              <a:gdLst/>
              <a:ahLst/>
              <a:cxnLst/>
              <a:rect l="0" t="0" r="0" b="0"/>
              <a:pathLst>
                <a:path w="37176" h="336913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6072" y="118193"/>
                  </a:lnTo>
                  <a:lnTo>
                    <a:pt x="12621" y="172800"/>
                  </a:lnTo>
                  <a:lnTo>
                    <a:pt x="16251" y="230575"/>
                  </a:lnTo>
                  <a:lnTo>
                    <a:pt x="27366" y="290084"/>
                  </a:lnTo>
                  <a:lnTo>
                    <a:pt x="3717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137699" y="3274362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42778" y="8334"/>
                  </a:lnTo>
                  <a:lnTo>
                    <a:pt x="87475" y="15684"/>
                  </a:lnTo>
                  <a:lnTo>
                    <a:pt x="32013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371655" y="3250361"/>
              <a:ext cx="176657" cy="181930"/>
            </a:xfrm>
            <a:custGeom>
              <a:avLst/>
              <a:gdLst/>
              <a:ahLst/>
              <a:cxnLst/>
              <a:rect l="0" t="0" r="0" b="0"/>
              <a:pathLst>
                <a:path w="176657" h="181930">
                  <a:moveTo>
                    <a:pt x="102956" y="24001"/>
                  </a:moveTo>
                  <a:lnTo>
                    <a:pt x="91778" y="12823"/>
                  </a:lnTo>
                  <a:lnTo>
                    <a:pt x="62469" y="282"/>
                  </a:lnTo>
                  <a:lnTo>
                    <a:pt x="52568" y="0"/>
                  </a:lnTo>
                  <a:lnTo>
                    <a:pt x="35328" y="5925"/>
                  </a:lnTo>
                  <a:lnTo>
                    <a:pt x="22986" y="19477"/>
                  </a:lnTo>
                  <a:lnTo>
                    <a:pt x="5531" y="62362"/>
                  </a:lnTo>
                  <a:lnTo>
                    <a:pt x="0" y="102178"/>
                  </a:lnTo>
                  <a:lnTo>
                    <a:pt x="4945" y="126597"/>
                  </a:lnTo>
                  <a:lnTo>
                    <a:pt x="9539" y="138022"/>
                  </a:lnTo>
                  <a:lnTo>
                    <a:pt x="24003" y="153836"/>
                  </a:lnTo>
                  <a:lnTo>
                    <a:pt x="32773" y="159691"/>
                  </a:lnTo>
                  <a:lnTo>
                    <a:pt x="40960" y="161254"/>
                  </a:lnTo>
                  <a:lnTo>
                    <a:pt x="48757" y="159957"/>
                  </a:lnTo>
                  <a:lnTo>
                    <a:pt x="63660" y="152276"/>
                  </a:lnTo>
                  <a:lnTo>
                    <a:pt x="78082" y="141064"/>
                  </a:lnTo>
                  <a:lnTo>
                    <a:pt x="89171" y="122042"/>
                  </a:lnTo>
                  <a:lnTo>
                    <a:pt x="98872" y="85026"/>
                  </a:lnTo>
                  <a:lnTo>
                    <a:pt x="99971" y="66331"/>
                  </a:lnTo>
                  <a:lnTo>
                    <a:pt x="98626" y="66259"/>
                  </a:lnTo>
                  <a:lnTo>
                    <a:pt x="96560" y="69721"/>
                  </a:lnTo>
                  <a:lnTo>
                    <a:pt x="97384" y="82926"/>
                  </a:lnTo>
                  <a:lnTo>
                    <a:pt x="105732" y="136179"/>
                  </a:lnTo>
                  <a:lnTo>
                    <a:pt x="119398" y="154187"/>
                  </a:lnTo>
                  <a:lnTo>
                    <a:pt x="146822" y="171889"/>
                  </a:lnTo>
                  <a:lnTo>
                    <a:pt x="176656" y="1819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590713" y="3284479"/>
              <a:ext cx="129353" cy="147812"/>
            </a:xfrm>
            <a:custGeom>
              <a:avLst/>
              <a:gdLst/>
              <a:ahLst/>
              <a:cxnLst/>
              <a:rect l="0" t="0" r="0" b="0"/>
              <a:pathLst>
                <a:path w="129353" h="147812">
                  <a:moveTo>
                    <a:pt x="10240" y="31997"/>
                  </a:moveTo>
                  <a:lnTo>
                    <a:pt x="3004" y="59553"/>
                  </a:lnTo>
                  <a:lnTo>
                    <a:pt x="362" y="115776"/>
                  </a:lnTo>
                  <a:lnTo>
                    <a:pt x="0" y="134743"/>
                  </a:lnTo>
                  <a:lnTo>
                    <a:pt x="2848" y="71909"/>
                  </a:lnTo>
                  <a:lnTo>
                    <a:pt x="14369" y="23114"/>
                  </a:lnTo>
                  <a:lnTo>
                    <a:pt x="20011" y="14377"/>
                  </a:lnTo>
                  <a:lnTo>
                    <a:pt x="35640" y="1549"/>
                  </a:lnTo>
                  <a:lnTo>
                    <a:pt x="44721" y="0"/>
                  </a:lnTo>
                  <a:lnTo>
                    <a:pt x="64169" y="4518"/>
                  </a:lnTo>
                  <a:lnTo>
                    <a:pt x="89260" y="20216"/>
                  </a:lnTo>
                  <a:lnTo>
                    <a:pt x="111512" y="39685"/>
                  </a:lnTo>
                  <a:lnTo>
                    <a:pt x="127334" y="71450"/>
                  </a:lnTo>
                  <a:lnTo>
                    <a:pt x="129352" y="93986"/>
                  </a:lnTo>
                  <a:lnTo>
                    <a:pt x="126053" y="1478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794508" y="3263834"/>
              <a:ext cx="111772" cy="181572"/>
            </a:xfrm>
            <a:custGeom>
              <a:avLst/>
              <a:gdLst/>
              <a:ahLst/>
              <a:cxnLst/>
              <a:rect l="0" t="0" r="0" b="0"/>
              <a:pathLst>
                <a:path w="111772" h="181572">
                  <a:moveTo>
                    <a:pt x="80185" y="0"/>
                  </a:moveTo>
                  <a:lnTo>
                    <a:pt x="57829" y="0"/>
                  </a:lnTo>
                  <a:lnTo>
                    <a:pt x="48903" y="3509"/>
                  </a:lnTo>
                  <a:lnTo>
                    <a:pt x="10497" y="38373"/>
                  </a:lnTo>
                  <a:lnTo>
                    <a:pt x="2420" y="58779"/>
                  </a:lnTo>
                  <a:lnTo>
                    <a:pt x="0" y="83446"/>
                  </a:lnTo>
                  <a:lnTo>
                    <a:pt x="10990" y="145678"/>
                  </a:lnTo>
                  <a:lnTo>
                    <a:pt x="16508" y="154441"/>
                  </a:lnTo>
                  <a:lnTo>
                    <a:pt x="31997" y="167296"/>
                  </a:lnTo>
                  <a:lnTo>
                    <a:pt x="60448" y="181110"/>
                  </a:lnTo>
                  <a:lnTo>
                    <a:pt x="70537" y="181571"/>
                  </a:lnTo>
                  <a:lnTo>
                    <a:pt x="111771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934760" y="3279926"/>
              <a:ext cx="108390" cy="144560"/>
            </a:xfrm>
            <a:custGeom>
              <a:avLst/>
              <a:gdLst/>
              <a:ahLst/>
              <a:cxnLst/>
              <a:rect l="0" t="0" r="0" b="0"/>
              <a:pathLst>
                <a:path w="108390" h="144560">
                  <a:moveTo>
                    <a:pt x="3105" y="89193"/>
                  </a:moveTo>
                  <a:lnTo>
                    <a:pt x="55810" y="70065"/>
                  </a:lnTo>
                  <a:lnTo>
                    <a:pt x="93897" y="39389"/>
                  </a:lnTo>
                  <a:lnTo>
                    <a:pt x="97558" y="31424"/>
                  </a:lnTo>
                  <a:lnTo>
                    <a:pt x="98506" y="13215"/>
                  </a:lnTo>
                  <a:lnTo>
                    <a:pt x="93612" y="6955"/>
                  </a:lnTo>
                  <a:lnTo>
                    <a:pt x="75695" y="0"/>
                  </a:lnTo>
                  <a:lnTo>
                    <a:pt x="55254" y="29"/>
                  </a:lnTo>
                  <a:lnTo>
                    <a:pt x="44890" y="1674"/>
                  </a:lnTo>
                  <a:lnTo>
                    <a:pt x="27135" y="12861"/>
                  </a:lnTo>
                  <a:lnTo>
                    <a:pt x="12615" y="29531"/>
                  </a:lnTo>
                  <a:lnTo>
                    <a:pt x="2262" y="48639"/>
                  </a:lnTo>
                  <a:lnTo>
                    <a:pt x="0" y="75068"/>
                  </a:lnTo>
                  <a:lnTo>
                    <a:pt x="4065" y="102802"/>
                  </a:lnTo>
                  <a:lnTo>
                    <a:pt x="13670" y="122927"/>
                  </a:lnTo>
                  <a:lnTo>
                    <a:pt x="28857" y="136551"/>
                  </a:lnTo>
                  <a:lnTo>
                    <a:pt x="37820" y="141822"/>
                  </a:lnTo>
                  <a:lnTo>
                    <a:pt x="60258" y="144559"/>
                  </a:lnTo>
                  <a:lnTo>
                    <a:pt x="108389" y="1418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110133" y="3263834"/>
              <a:ext cx="140159" cy="203937"/>
            </a:xfrm>
            <a:custGeom>
              <a:avLst/>
              <a:gdLst/>
              <a:ahLst/>
              <a:cxnLst/>
              <a:rect l="0" t="0" r="0" b="0"/>
              <a:pathLst>
                <a:path w="140159" h="203937">
                  <a:moveTo>
                    <a:pt x="90944" y="0"/>
                  </a:moveTo>
                  <a:lnTo>
                    <a:pt x="38239" y="37086"/>
                  </a:lnTo>
                  <a:lnTo>
                    <a:pt x="151" y="84952"/>
                  </a:lnTo>
                  <a:lnTo>
                    <a:pt x="0" y="91730"/>
                  </a:lnTo>
                  <a:lnTo>
                    <a:pt x="4578" y="96248"/>
                  </a:lnTo>
                  <a:lnTo>
                    <a:pt x="12310" y="99260"/>
                  </a:lnTo>
                  <a:lnTo>
                    <a:pt x="20974" y="98928"/>
                  </a:lnTo>
                  <a:lnTo>
                    <a:pt x="75967" y="86626"/>
                  </a:lnTo>
                  <a:lnTo>
                    <a:pt x="110683" y="90528"/>
                  </a:lnTo>
                  <a:lnTo>
                    <a:pt x="119311" y="95447"/>
                  </a:lnTo>
                  <a:lnTo>
                    <a:pt x="132017" y="110271"/>
                  </a:lnTo>
                  <a:lnTo>
                    <a:pt x="138445" y="131678"/>
                  </a:lnTo>
                  <a:lnTo>
                    <a:pt x="140158" y="143937"/>
                  </a:lnTo>
                  <a:lnTo>
                    <a:pt x="135824" y="163797"/>
                  </a:lnTo>
                  <a:lnTo>
                    <a:pt x="131393" y="172369"/>
                  </a:lnTo>
                  <a:lnTo>
                    <a:pt x="117110" y="185013"/>
                  </a:lnTo>
                  <a:lnTo>
                    <a:pt x="73756" y="202662"/>
                  </a:lnTo>
                  <a:lnTo>
                    <a:pt x="50549" y="203936"/>
                  </a:lnTo>
                  <a:lnTo>
                    <a:pt x="6716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327419" y="34533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600124" y="242155"/>
            <a:ext cx="645573" cy="410612"/>
            <a:chOff x="600124" y="242155"/>
            <a:chExt cx="645573" cy="410612"/>
          </a:xfrm>
        </p:grpSpPr>
        <p:sp>
          <p:nvSpPr>
            <p:cNvPr id="2" name="Freeform 1"/>
            <p:cNvSpPr/>
            <p:nvPr/>
          </p:nvSpPr>
          <p:spPr>
            <a:xfrm>
              <a:off x="800165" y="294797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5590" y="166681"/>
                  </a:lnTo>
                  <a:lnTo>
                    <a:pt x="9065" y="218103"/>
                  </a:lnTo>
                  <a:lnTo>
                    <a:pt x="10095" y="270384"/>
                  </a:lnTo>
                  <a:lnTo>
                    <a:pt x="11613" y="328537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00124" y="252683"/>
              <a:ext cx="494840" cy="42115"/>
            </a:xfrm>
            <a:custGeom>
              <a:avLst/>
              <a:gdLst/>
              <a:ahLst/>
              <a:cxnLst/>
              <a:rect l="0" t="0" r="0" b="0"/>
              <a:pathLst>
                <a:path w="494840" h="42115">
                  <a:moveTo>
                    <a:pt x="494839" y="0"/>
                  </a:moveTo>
                  <a:lnTo>
                    <a:pt x="457361" y="8334"/>
                  </a:lnTo>
                  <a:lnTo>
                    <a:pt x="405938" y="10095"/>
                  </a:lnTo>
                  <a:lnTo>
                    <a:pt x="359054" y="10400"/>
                  </a:lnTo>
                  <a:lnTo>
                    <a:pt x="308117" y="16080"/>
                  </a:lnTo>
                  <a:lnTo>
                    <a:pt x="255981" y="19583"/>
                  </a:lnTo>
                  <a:lnTo>
                    <a:pt x="197899" y="26210"/>
                  </a:lnTo>
                  <a:lnTo>
                    <a:pt x="136235" y="35582"/>
                  </a:lnTo>
                  <a:lnTo>
                    <a:pt x="79100" y="40179"/>
                  </a:lnTo>
                  <a:lnTo>
                    <a:pt x="20477" y="4173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78369" y="242155"/>
              <a:ext cx="167328" cy="326384"/>
            </a:xfrm>
            <a:custGeom>
              <a:avLst/>
              <a:gdLst/>
              <a:ahLst/>
              <a:cxnLst/>
              <a:rect l="0" t="0" r="0" b="0"/>
              <a:pathLst>
                <a:path w="167328" h="326384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7032" y="145493"/>
                  </a:lnTo>
                  <a:lnTo>
                    <a:pt x="14359" y="208460"/>
                  </a:lnTo>
                  <a:lnTo>
                    <a:pt x="16153" y="271894"/>
                  </a:lnTo>
                  <a:lnTo>
                    <a:pt x="10874" y="312188"/>
                  </a:lnTo>
                  <a:lnTo>
                    <a:pt x="9271" y="314580"/>
                  </a:lnTo>
                  <a:lnTo>
                    <a:pt x="7490" y="301640"/>
                  </a:lnTo>
                  <a:lnTo>
                    <a:pt x="20845" y="241832"/>
                  </a:lnTo>
                  <a:lnTo>
                    <a:pt x="35458" y="201147"/>
                  </a:lnTo>
                  <a:lnTo>
                    <a:pt x="46815" y="184545"/>
                  </a:lnTo>
                  <a:lnTo>
                    <a:pt x="55459" y="179182"/>
                  </a:lnTo>
                  <a:lnTo>
                    <a:pt x="77541" y="173223"/>
                  </a:lnTo>
                  <a:lnTo>
                    <a:pt x="87641" y="173974"/>
                  </a:lnTo>
                  <a:lnTo>
                    <a:pt x="105103" y="181047"/>
                  </a:lnTo>
                  <a:lnTo>
                    <a:pt x="128087" y="198183"/>
                  </a:lnTo>
                  <a:lnTo>
                    <a:pt x="155644" y="233339"/>
                  </a:lnTo>
                  <a:lnTo>
                    <a:pt x="165352" y="253445"/>
                  </a:lnTo>
                  <a:lnTo>
                    <a:pt x="167327" y="277199"/>
                  </a:lnTo>
                  <a:lnTo>
                    <a:pt x="161861" y="307521"/>
                  </a:lnTo>
                  <a:lnTo>
                    <a:pt x="15346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326590" y="210569"/>
            <a:ext cx="1621390" cy="396971"/>
            <a:chOff x="1326590" y="210569"/>
            <a:chExt cx="1621390" cy="396971"/>
          </a:xfrm>
        </p:grpSpPr>
        <p:sp>
          <p:nvSpPr>
            <p:cNvPr id="6" name="Freeform 5"/>
            <p:cNvSpPr/>
            <p:nvPr/>
          </p:nvSpPr>
          <p:spPr>
            <a:xfrm>
              <a:off x="1326590" y="377646"/>
              <a:ext cx="178986" cy="229894"/>
            </a:xfrm>
            <a:custGeom>
              <a:avLst/>
              <a:gdLst/>
              <a:ahLst/>
              <a:cxnLst/>
              <a:rect l="0" t="0" r="0" b="0"/>
              <a:pathLst>
                <a:path w="178986" h="229894">
                  <a:moveTo>
                    <a:pt x="0" y="106664"/>
                  </a:moveTo>
                  <a:lnTo>
                    <a:pt x="16768" y="112254"/>
                  </a:lnTo>
                  <a:lnTo>
                    <a:pt x="34359" y="111878"/>
                  </a:lnTo>
                  <a:lnTo>
                    <a:pt x="95000" y="95669"/>
                  </a:lnTo>
                  <a:lnTo>
                    <a:pt x="136919" y="76417"/>
                  </a:lnTo>
                  <a:lnTo>
                    <a:pt x="162881" y="56888"/>
                  </a:lnTo>
                  <a:lnTo>
                    <a:pt x="171828" y="36968"/>
                  </a:lnTo>
                  <a:lnTo>
                    <a:pt x="174213" y="25105"/>
                  </a:lnTo>
                  <a:lnTo>
                    <a:pt x="172294" y="16027"/>
                  </a:lnTo>
                  <a:lnTo>
                    <a:pt x="167505" y="8805"/>
                  </a:lnTo>
                  <a:lnTo>
                    <a:pt x="160803" y="2820"/>
                  </a:lnTo>
                  <a:lnTo>
                    <a:pt x="151656" y="0"/>
                  </a:lnTo>
                  <a:lnTo>
                    <a:pt x="117595" y="1621"/>
                  </a:lnTo>
                  <a:lnTo>
                    <a:pt x="85926" y="10680"/>
                  </a:lnTo>
                  <a:lnTo>
                    <a:pt x="68995" y="21501"/>
                  </a:lnTo>
                  <a:lnTo>
                    <a:pt x="56791" y="37228"/>
                  </a:lnTo>
                  <a:lnTo>
                    <a:pt x="31950" y="96510"/>
                  </a:lnTo>
                  <a:lnTo>
                    <a:pt x="24285" y="130952"/>
                  </a:lnTo>
                  <a:lnTo>
                    <a:pt x="25133" y="167673"/>
                  </a:lnTo>
                  <a:lnTo>
                    <a:pt x="27284" y="178922"/>
                  </a:lnTo>
                  <a:lnTo>
                    <a:pt x="42152" y="197661"/>
                  </a:lnTo>
                  <a:lnTo>
                    <a:pt x="64358" y="212618"/>
                  </a:lnTo>
                  <a:lnTo>
                    <a:pt x="103167" y="226445"/>
                  </a:lnTo>
                  <a:lnTo>
                    <a:pt x="141962" y="229893"/>
                  </a:lnTo>
                  <a:lnTo>
                    <a:pt x="178985" y="2224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82912" y="368497"/>
              <a:ext cx="207007" cy="207069"/>
            </a:xfrm>
            <a:custGeom>
              <a:avLst/>
              <a:gdLst/>
              <a:ahLst/>
              <a:cxnLst/>
              <a:rect l="0" t="0" r="0" b="0"/>
              <a:pathLst>
                <a:path w="207007" h="207069">
                  <a:moveTo>
                    <a:pt x="170145" y="0"/>
                  </a:moveTo>
                  <a:lnTo>
                    <a:pt x="111528" y="5589"/>
                  </a:lnTo>
                  <a:lnTo>
                    <a:pt x="54931" y="21331"/>
                  </a:lnTo>
                  <a:lnTo>
                    <a:pt x="34710" y="29367"/>
                  </a:lnTo>
                  <a:lnTo>
                    <a:pt x="17925" y="40738"/>
                  </a:lnTo>
                  <a:lnTo>
                    <a:pt x="5785" y="56710"/>
                  </a:lnTo>
                  <a:lnTo>
                    <a:pt x="910" y="65883"/>
                  </a:lnTo>
                  <a:lnTo>
                    <a:pt x="0" y="74338"/>
                  </a:lnTo>
                  <a:lnTo>
                    <a:pt x="5227" y="89971"/>
                  </a:lnTo>
                  <a:lnTo>
                    <a:pt x="21325" y="111926"/>
                  </a:lnTo>
                  <a:lnTo>
                    <a:pt x="40441" y="119935"/>
                  </a:lnTo>
                  <a:lnTo>
                    <a:pt x="64535" y="122324"/>
                  </a:lnTo>
                  <a:lnTo>
                    <a:pt x="115012" y="120566"/>
                  </a:lnTo>
                  <a:lnTo>
                    <a:pt x="175882" y="135157"/>
                  </a:lnTo>
                  <a:lnTo>
                    <a:pt x="194532" y="146247"/>
                  </a:lnTo>
                  <a:lnTo>
                    <a:pt x="200441" y="154820"/>
                  </a:lnTo>
                  <a:lnTo>
                    <a:pt x="207006" y="176823"/>
                  </a:lnTo>
                  <a:lnTo>
                    <a:pt x="204078" y="185733"/>
                  </a:lnTo>
                  <a:lnTo>
                    <a:pt x="197446" y="192842"/>
                  </a:lnTo>
                  <a:lnTo>
                    <a:pt x="188346" y="198751"/>
                  </a:lnTo>
                  <a:lnTo>
                    <a:pt x="147591" y="207068"/>
                  </a:lnTo>
                  <a:lnTo>
                    <a:pt x="89824" y="201473"/>
                  </a:lnTo>
                  <a:lnTo>
                    <a:pt x="39592" y="189102"/>
                  </a:lnTo>
                  <a:lnTo>
                    <a:pt x="12217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55269" y="381952"/>
              <a:ext cx="182058" cy="178076"/>
            </a:xfrm>
            <a:custGeom>
              <a:avLst/>
              <a:gdLst/>
              <a:ahLst/>
              <a:cxnLst/>
              <a:rect l="0" t="0" r="0" b="0"/>
              <a:pathLst>
                <a:path w="182058" h="178076">
                  <a:moveTo>
                    <a:pt x="118886" y="18130"/>
                  </a:moveTo>
                  <a:lnTo>
                    <a:pt x="107708" y="6952"/>
                  </a:lnTo>
                  <a:lnTo>
                    <a:pt x="89741" y="1464"/>
                  </a:lnTo>
                  <a:lnTo>
                    <a:pt x="78399" y="0"/>
                  </a:lnTo>
                  <a:lnTo>
                    <a:pt x="56438" y="4613"/>
                  </a:lnTo>
                  <a:lnTo>
                    <a:pt x="27463" y="20364"/>
                  </a:lnTo>
                  <a:lnTo>
                    <a:pt x="19333" y="26639"/>
                  </a:lnTo>
                  <a:lnTo>
                    <a:pt x="7180" y="46088"/>
                  </a:lnTo>
                  <a:lnTo>
                    <a:pt x="2301" y="57826"/>
                  </a:lnTo>
                  <a:lnTo>
                    <a:pt x="0" y="83346"/>
                  </a:lnTo>
                  <a:lnTo>
                    <a:pt x="4047" y="109116"/>
                  </a:lnTo>
                  <a:lnTo>
                    <a:pt x="13644" y="132268"/>
                  </a:lnTo>
                  <a:lnTo>
                    <a:pt x="37790" y="159444"/>
                  </a:lnTo>
                  <a:lnTo>
                    <a:pt x="72761" y="176724"/>
                  </a:lnTo>
                  <a:lnTo>
                    <a:pt x="118348" y="178075"/>
                  </a:lnTo>
                  <a:lnTo>
                    <a:pt x="171241" y="167990"/>
                  </a:lnTo>
                  <a:lnTo>
                    <a:pt x="182057" y="165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97540" y="397398"/>
              <a:ext cx="266170" cy="160613"/>
            </a:xfrm>
            <a:custGeom>
              <a:avLst/>
              <a:gdLst/>
              <a:ahLst/>
              <a:cxnLst/>
              <a:rect l="0" t="0" r="0" b="0"/>
              <a:pathLst>
                <a:path w="266170" h="160613">
                  <a:moveTo>
                    <a:pt x="150356" y="65855"/>
                  </a:moveTo>
                  <a:lnTo>
                    <a:pt x="155945" y="49088"/>
                  </a:lnTo>
                  <a:lnTo>
                    <a:pt x="152450" y="31497"/>
                  </a:lnTo>
                  <a:lnTo>
                    <a:pt x="148242" y="21893"/>
                  </a:lnTo>
                  <a:lnTo>
                    <a:pt x="134209" y="8102"/>
                  </a:lnTo>
                  <a:lnTo>
                    <a:pt x="125553" y="2787"/>
                  </a:lnTo>
                  <a:lnTo>
                    <a:pt x="103458" y="0"/>
                  </a:lnTo>
                  <a:lnTo>
                    <a:pt x="56734" y="7743"/>
                  </a:lnTo>
                  <a:lnTo>
                    <a:pt x="38166" y="20141"/>
                  </a:lnTo>
                  <a:lnTo>
                    <a:pt x="23285" y="37349"/>
                  </a:lnTo>
                  <a:lnTo>
                    <a:pt x="276" y="87318"/>
                  </a:lnTo>
                  <a:lnTo>
                    <a:pt x="0" y="97711"/>
                  </a:lnTo>
                  <a:lnTo>
                    <a:pt x="5932" y="118618"/>
                  </a:lnTo>
                  <a:lnTo>
                    <a:pt x="19487" y="136489"/>
                  </a:lnTo>
                  <a:lnTo>
                    <a:pt x="28015" y="144530"/>
                  </a:lnTo>
                  <a:lnTo>
                    <a:pt x="49969" y="153464"/>
                  </a:lnTo>
                  <a:lnTo>
                    <a:pt x="62374" y="155847"/>
                  </a:lnTo>
                  <a:lnTo>
                    <a:pt x="82397" y="152255"/>
                  </a:lnTo>
                  <a:lnTo>
                    <a:pt x="119904" y="130885"/>
                  </a:lnTo>
                  <a:lnTo>
                    <a:pt x="134092" y="114645"/>
                  </a:lnTo>
                  <a:lnTo>
                    <a:pt x="152733" y="75623"/>
                  </a:lnTo>
                  <a:lnTo>
                    <a:pt x="153110" y="66518"/>
                  </a:lnTo>
                  <a:lnTo>
                    <a:pt x="147291" y="50162"/>
                  </a:lnTo>
                  <a:lnTo>
                    <a:pt x="143633" y="48374"/>
                  </a:lnTo>
                  <a:lnTo>
                    <a:pt x="140025" y="50692"/>
                  </a:lnTo>
                  <a:lnTo>
                    <a:pt x="136450" y="55746"/>
                  </a:lnTo>
                  <a:lnTo>
                    <a:pt x="136406" y="62626"/>
                  </a:lnTo>
                  <a:lnTo>
                    <a:pt x="147522" y="89075"/>
                  </a:lnTo>
                  <a:lnTo>
                    <a:pt x="159235" y="108931"/>
                  </a:lnTo>
                  <a:lnTo>
                    <a:pt x="175359" y="123214"/>
                  </a:lnTo>
                  <a:lnTo>
                    <a:pt x="234930" y="149573"/>
                  </a:lnTo>
                  <a:lnTo>
                    <a:pt x="266169" y="16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42653" y="210569"/>
              <a:ext cx="36692" cy="379027"/>
            </a:xfrm>
            <a:custGeom>
              <a:avLst/>
              <a:gdLst/>
              <a:ahLst/>
              <a:cxnLst/>
              <a:rect l="0" t="0" r="0" b="0"/>
              <a:pathLst>
                <a:path w="36692" h="379027">
                  <a:moveTo>
                    <a:pt x="0" y="0"/>
                  </a:moveTo>
                  <a:lnTo>
                    <a:pt x="3119" y="57265"/>
                  </a:lnTo>
                  <a:lnTo>
                    <a:pt x="11452" y="106655"/>
                  </a:lnTo>
                  <a:lnTo>
                    <a:pt x="18211" y="161453"/>
                  </a:lnTo>
                  <a:lnTo>
                    <a:pt x="23333" y="219024"/>
                  </a:lnTo>
                  <a:lnTo>
                    <a:pt x="29140" y="270007"/>
                  </a:lnTo>
                  <a:lnTo>
                    <a:pt x="36691" y="329156"/>
                  </a:lnTo>
                  <a:lnTo>
                    <a:pt x="36584" y="351402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58466" y="361489"/>
              <a:ext cx="189514" cy="172984"/>
            </a:xfrm>
            <a:custGeom>
              <a:avLst/>
              <a:gdLst/>
              <a:ahLst/>
              <a:cxnLst/>
              <a:rect l="0" t="0" r="0" b="0"/>
              <a:pathLst>
                <a:path w="189514" h="172984">
                  <a:moveTo>
                    <a:pt x="0" y="133350"/>
                  </a:moveTo>
                  <a:lnTo>
                    <a:pt x="17981" y="117709"/>
                  </a:lnTo>
                  <a:lnTo>
                    <a:pt x="69741" y="92917"/>
                  </a:lnTo>
                  <a:lnTo>
                    <a:pt x="122701" y="67743"/>
                  </a:lnTo>
                  <a:lnTo>
                    <a:pt x="130934" y="61536"/>
                  </a:lnTo>
                  <a:lnTo>
                    <a:pt x="140081" y="42161"/>
                  </a:lnTo>
                  <a:lnTo>
                    <a:pt x="142520" y="30443"/>
                  </a:lnTo>
                  <a:lnTo>
                    <a:pt x="140637" y="21462"/>
                  </a:lnTo>
                  <a:lnTo>
                    <a:pt x="135872" y="14304"/>
                  </a:lnTo>
                  <a:lnTo>
                    <a:pt x="129186" y="8363"/>
                  </a:lnTo>
                  <a:lnTo>
                    <a:pt x="109279" y="1761"/>
                  </a:lnTo>
                  <a:lnTo>
                    <a:pt x="97419" y="0"/>
                  </a:lnTo>
                  <a:lnTo>
                    <a:pt x="74883" y="4283"/>
                  </a:lnTo>
                  <a:lnTo>
                    <a:pt x="54338" y="15156"/>
                  </a:lnTo>
                  <a:lnTo>
                    <a:pt x="37408" y="31686"/>
                  </a:lnTo>
                  <a:lnTo>
                    <a:pt x="20313" y="60723"/>
                  </a:lnTo>
                  <a:lnTo>
                    <a:pt x="13427" y="97143"/>
                  </a:lnTo>
                  <a:lnTo>
                    <a:pt x="16977" y="131981"/>
                  </a:lnTo>
                  <a:lnTo>
                    <a:pt x="21846" y="140626"/>
                  </a:lnTo>
                  <a:lnTo>
                    <a:pt x="36616" y="153351"/>
                  </a:lnTo>
                  <a:lnTo>
                    <a:pt x="64661" y="167092"/>
                  </a:lnTo>
                  <a:lnTo>
                    <a:pt x="100787" y="172983"/>
                  </a:lnTo>
                  <a:lnTo>
                    <a:pt x="157335" y="166804"/>
                  </a:lnTo>
                  <a:lnTo>
                    <a:pt x="189513" y="1649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330341" y="161410"/>
            <a:ext cx="5197743" cy="516135"/>
            <a:chOff x="3330341" y="161410"/>
            <a:chExt cx="5197743" cy="516135"/>
          </a:xfrm>
        </p:grpSpPr>
        <p:sp>
          <p:nvSpPr>
            <p:cNvPr id="13" name="Freeform 12"/>
            <p:cNvSpPr/>
            <p:nvPr/>
          </p:nvSpPr>
          <p:spPr>
            <a:xfrm>
              <a:off x="3330341" y="349635"/>
              <a:ext cx="213510" cy="177622"/>
            </a:xfrm>
            <a:custGeom>
              <a:avLst/>
              <a:gdLst/>
              <a:ahLst/>
              <a:cxnLst/>
              <a:rect l="0" t="0" r="0" b="0"/>
              <a:pathLst>
                <a:path w="213510" h="177622">
                  <a:moveTo>
                    <a:pt x="144063" y="8333"/>
                  </a:moveTo>
                  <a:lnTo>
                    <a:pt x="106585" y="0"/>
                  </a:lnTo>
                  <a:lnTo>
                    <a:pt x="71737" y="1575"/>
                  </a:lnTo>
                  <a:lnTo>
                    <a:pt x="49917" y="7669"/>
                  </a:lnTo>
                  <a:lnTo>
                    <a:pt x="28521" y="18177"/>
                  </a:lnTo>
                  <a:lnTo>
                    <a:pt x="13552" y="36885"/>
                  </a:lnTo>
                  <a:lnTo>
                    <a:pt x="4170" y="60797"/>
                  </a:lnTo>
                  <a:lnTo>
                    <a:pt x="0" y="87023"/>
                  </a:lnTo>
                  <a:lnTo>
                    <a:pt x="4386" y="111157"/>
                  </a:lnTo>
                  <a:lnTo>
                    <a:pt x="20009" y="141355"/>
                  </a:lnTo>
                  <a:lnTo>
                    <a:pt x="35115" y="157531"/>
                  </a:lnTo>
                  <a:lnTo>
                    <a:pt x="57427" y="172520"/>
                  </a:lnTo>
                  <a:lnTo>
                    <a:pt x="79822" y="177621"/>
                  </a:lnTo>
                  <a:lnTo>
                    <a:pt x="128383" y="171365"/>
                  </a:lnTo>
                  <a:lnTo>
                    <a:pt x="158004" y="156595"/>
                  </a:lnTo>
                  <a:lnTo>
                    <a:pt x="188974" y="129473"/>
                  </a:lnTo>
                  <a:lnTo>
                    <a:pt x="203408" y="111306"/>
                  </a:lnTo>
                  <a:lnTo>
                    <a:pt x="211382" y="88414"/>
                  </a:lnTo>
                  <a:lnTo>
                    <a:pt x="213509" y="75759"/>
                  </a:lnTo>
                  <a:lnTo>
                    <a:pt x="209633" y="55458"/>
                  </a:lnTo>
                  <a:lnTo>
                    <a:pt x="205323" y="46769"/>
                  </a:lnTo>
                  <a:lnTo>
                    <a:pt x="191177" y="33994"/>
                  </a:lnTo>
                  <a:lnTo>
                    <a:pt x="173191" y="25588"/>
                  </a:lnTo>
                  <a:lnTo>
                    <a:pt x="133534" y="18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90962" y="161410"/>
              <a:ext cx="125598" cy="375544"/>
            </a:xfrm>
            <a:custGeom>
              <a:avLst/>
              <a:gdLst/>
              <a:ahLst/>
              <a:cxnLst/>
              <a:rect l="0" t="0" r="0" b="0"/>
              <a:pathLst>
                <a:path w="125598" h="375544">
                  <a:moveTo>
                    <a:pt x="94012" y="375543"/>
                  </a:moveTo>
                  <a:lnTo>
                    <a:pt x="78371" y="357562"/>
                  </a:lnTo>
                  <a:lnTo>
                    <a:pt x="62803" y="315189"/>
                  </a:lnTo>
                  <a:lnTo>
                    <a:pt x="48463" y="262366"/>
                  </a:lnTo>
                  <a:lnTo>
                    <a:pt x="33195" y="209731"/>
                  </a:lnTo>
                  <a:lnTo>
                    <a:pt x="11982" y="157393"/>
                  </a:lnTo>
                  <a:lnTo>
                    <a:pt x="3026" y="120613"/>
                  </a:lnTo>
                  <a:lnTo>
                    <a:pt x="0" y="66263"/>
                  </a:lnTo>
                  <a:lnTo>
                    <a:pt x="5065" y="30051"/>
                  </a:lnTo>
                  <a:lnTo>
                    <a:pt x="11317" y="21212"/>
                  </a:lnTo>
                  <a:lnTo>
                    <a:pt x="30742" y="8273"/>
                  </a:lnTo>
                  <a:lnTo>
                    <a:pt x="73575" y="0"/>
                  </a:lnTo>
                  <a:lnTo>
                    <a:pt x="125597" y="7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48103" y="379025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99311" y="0"/>
                  </a:lnTo>
                  <a:lnTo>
                    <a:pt x="402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34411" y="346301"/>
              <a:ext cx="229631" cy="202762"/>
            </a:xfrm>
            <a:custGeom>
              <a:avLst/>
              <a:gdLst/>
              <a:ahLst/>
              <a:cxnLst/>
              <a:rect l="0" t="0" r="0" b="0"/>
              <a:pathLst>
                <a:path w="229631" h="202762">
                  <a:moveTo>
                    <a:pt x="145402" y="64310"/>
                  </a:moveTo>
                  <a:lnTo>
                    <a:pt x="139813" y="47542"/>
                  </a:lnTo>
                  <a:lnTo>
                    <a:pt x="127710" y="33071"/>
                  </a:lnTo>
                  <a:lnTo>
                    <a:pt x="91345" y="4717"/>
                  </a:lnTo>
                  <a:lnTo>
                    <a:pt x="67954" y="0"/>
                  </a:lnTo>
                  <a:lnTo>
                    <a:pt x="44300" y="2972"/>
                  </a:lnTo>
                  <a:lnTo>
                    <a:pt x="25989" y="12092"/>
                  </a:lnTo>
                  <a:lnTo>
                    <a:pt x="13171" y="27064"/>
                  </a:lnTo>
                  <a:lnTo>
                    <a:pt x="8115" y="35970"/>
                  </a:lnTo>
                  <a:lnTo>
                    <a:pt x="0" y="91121"/>
                  </a:lnTo>
                  <a:lnTo>
                    <a:pt x="1517" y="145168"/>
                  </a:lnTo>
                  <a:lnTo>
                    <a:pt x="7754" y="166927"/>
                  </a:lnTo>
                  <a:lnTo>
                    <a:pt x="18324" y="184397"/>
                  </a:lnTo>
                  <a:lnTo>
                    <a:pt x="33941" y="196841"/>
                  </a:lnTo>
                  <a:lnTo>
                    <a:pt x="43019" y="201797"/>
                  </a:lnTo>
                  <a:lnTo>
                    <a:pt x="51410" y="202761"/>
                  </a:lnTo>
                  <a:lnTo>
                    <a:pt x="66973" y="197594"/>
                  </a:lnTo>
                  <a:lnTo>
                    <a:pt x="88889" y="181530"/>
                  </a:lnTo>
                  <a:lnTo>
                    <a:pt x="104611" y="156364"/>
                  </a:lnTo>
                  <a:lnTo>
                    <a:pt x="111998" y="108013"/>
                  </a:lnTo>
                  <a:lnTo>
                    <a:pt x="113008" y="81004"/>
                  </a:lnTo>
                  <a:lnTo>
                    <a:pt x="114448" y="76609"/>
                  </a:lnTo>
                  <a:lnTo>
                    <a:pt x="116577" y="78359"/>
                  </a:lnTo>
                  <a:lnTo>
                    <a:pt x="141303" y="124868"/>
                  </a:lnTo>
                  <a:lnTo>
                    <a:pt x="168364" y="149064"/>
                  </a:lnTo>
                  <a:lnTo>
                    <a:pt x="197439" y="162992"/>
                  </a:lnTo>
                  <a:lnTo>
                    <a:pt x="229630" y="169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46971" y="353941"/>
              <a:ext cx="256200" cy="161308"/>
            </a:xfrm>
            <a:custGeom>
              <a:avLst/>
              <a:gdLst/>
              <a:ahLst/>
              <a:cxnLst/>
              <a:rect l="0" t="0" r="0" b="0"/>
              <a:pathLst>
                <a:path w="256200" h="161308">
                  <a:moveTo>
                    <a:pt x="6583" y="46141"/>
                  </a:moveTo>
                  <a:lnTo>
                    <a:pt x="9703" y="100286"/>
                  </a:lnTo>
                  <a:lnTo>
                    <a:pt x="15648" y="155233"/>
                  </a:lnTo>
                  <a:lnTo>
                    <a:pt x="14966" y="160983"/>
                  </a:lnTo>
                  <a:lnTo>
                    <a:pt x="13342" y="161307"/>
                  </a:lnTo>
                  <a:lnTo>
                    <a:pt x="11089" y="158013"/>
                  </a:lnTo>
                  <a:lnTo>
                    <a:pt x="237" y="117936"/>
                  </a:lnTo>
                  <a:lnTo>
                    <a:pt x="0" y="61146"/>
                  </a:lnTo>
                  <a:lnTo>
                    <a:pt x="5997" y="37602"/>
                  </a:lnTo>
                  <a:lnTo>
                    <a:pt x="16461" y="15440"/>
                  </a:lnTo>
                  <a:lnTo>
                    <a:pt x="24867" y="8126"/>
                  </a:lnTo>
                  <a:lnTo>
                    <a:pt x="46685" y="0"/>
                  </a:lnTo>
                  <a:lnTo>
                    <a:pt x="68860" y="2627"/>
                  </a:lnTo>
                  <a:lnTo>
                    <a:pt x="89244" y="12764"/>
                  </a:lnTo>
                  <a:lnTo>
                    <a:pt x="128747" y="52231"/>
                  </a:lnTo>
                  <a:lnTo>
                    <a:pt x="134819" y="53711"/>
                  </a:lnTo>
                  <a:lnTo>
                    <a:pt x="140037" y="51188"/>
                  </a:lnTo>
                  <a:lnTo>
                    <a:pt x="148954" y="39026"/>
                  </a:lnTo>
                  <a:lnTo>
                    <a:pt x="156816" y="21922"/>
                  </a:lnTo>
                  <a:lnTo>
                    <a:pt x="170450" y="8861"/>
                  </a:lnTo>
                  <a:lnTo>
                    <a:pt x="178998" y="3740"/>
                  </a:lnTo>
                  <a:lnTo>
                    <a:pt x="197856" y="1170"/>
                  </a:lnTo>
                  <a:lnTo>
                    <a:pt x="207798" y="2123"/>
                  </a:lnTo>
                  <a:lnTo>
                    <a:pt x="225083" y="9420"/>
                  </a:lnTo>
                  <a:lnTo>
                    <a:pt x="232968" y="14641"/>
                  </a:lnTo>
                  <a:lnTo>
                    <a:pt x="244849" y="29802"/>
                  </a:lnTo>
                  <a:lnTo>
                    <a:pt x="252859" y="49408"/>
                  </a:lnTo>
                  <a:lnTo>
                    <a:pt x="256199" y="86754"/>
                  </a:lnTo>
                  <a:lnTo>
                    <a:pt x="250559" y="131936"/>
                  </a:lnTo>
                  <a:lnTo>
                    <a:pt x="248738" y="1514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51246" y="373158"/>
              <a:ext cx="186620" cy="123157"/>
            </a:xfrm>
            <a:custGeom>
              <a:avLst/>
              <a:gdLst/>
              <a:ahLst/>
              <a:cxnLst/>
              <a:rect l="0" t="0" r="0" b="0"/>
              <a:pathLst>
                <a:path w="186620" h="123157">
                  <a:moveTo>
                    <a:pt x="133977" y="58510"/>
                  </a:moveTo>
                  <a:lnTo>
                    <a:pt x="124401" y="27228"/>
                  </a:lnTo>
                  <a:lnTo>
                    <a:pt x="113733" y="11071"/>
                  </a:lnTo>
                  <a:lnTo>
                    <a:pt x="105273" y="5827"/>
                  </a:lnTo>
                  <a:lnTo>
                    <a:pt x="83395" y="0"/>
                  </a:lnTo>
                  <a:lnTo>
                    <a:pt x="50359" y="2309"/>
                  </a:lnTo>
                  <a:lnTo>
                    <a:pt x="32082" y="10525"/>
                  </a:lnTo>
                  <a:lnTo>
                    <a:pt x="23933" y="15992"/>
                  </a:lnTo>
                  <a:lnTo>
                    <a:pt x="11759" y="31424"/>
                  </a:lnTo>
                  <a:lnTo>
                    <a:pt x="3618" y="51151"/>
                  </a:lnTo>
                  <a:lnTo>
                    <a:pt x="0" y="75516"/>
                  </a:lnTo>
                  <a:lnTo>
                    <a:pt x="4631" y="95704"/>
                  </a:lnTo>
                  <a:lnTo>
                    <a:pt x="9142" y="104363"/>
                  </a:lnTo>
                  <a:lnTo>
                    <a:pt x="26632" y="117104"/>
                  </a:lnTo>
                  <a:lnTo>
                    <a:pt x="37847" y="122139"/>
                  </a:lnTo>
                  <a:lnTo>
                    <a:pt x="48833" y="123156"/>
                  </a:lnTo>
                  <a:lnTo>
                    <a:pt x="70399" y="118047"/>
                  </a:lnTo>
                  <a:lnTo>
                    <a:pt x="96681" y="102017"/>
                  </a:lnTo>
                  <a:lnTo>
                    <a:pt x="108822" y="86035"/>
                  </a:lnTo>
                  <a:lnTo>
                    <a:pt x="126148" y="47179"/>
                  </a:lnTo>
                  <a:lnTo>
                    <a:pt x="128758" y="45107"/>
                  </a:lnTo>
                  <a:lnTo>
                    <a:pt x="130497" y="48405"/>
                  </a:lnTo>
                  <a:lnTo>
                    <a:pt x="131657" y="55283"/>
                  </a:lnTo>
                  <a:lnTo>
                    <a:pt x="139185" y="69164"/>
                  </a:lnTo>
                  <a:lnTo>
                    <a:pt x="144467" y="76141"/>
                  </a:lnTo>
                  <a:lnTo>
                    <a:pt x="186619" y="100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49971" y="344212"/>
              <a:ext cx="138169" cy="333333"/>
            </a:xfrm>
            <a:custGeom>
              <a:avLst/>
              <a:gdLst/>
              <a:ahLst/>
              <a:cxnLst/>
              <a:rect l="0" t="0" r="0" b="0"/>
              <a:pathLst>
                <a:path w="138169" h="333333">
                  <a:moveTo>
                    <a:pt x="8951" y="97984"/>
                  </a:moveTo>
                  <a:lnTo>
                    <a:pt x="23605" y="153125"/>
                  </a:lnTo>
                  <a:lnTo>
                    <a:pt x="29913" y="210089"/>
                  </a:lnTo>
                  <a:lnTo>
                    <a:pt x="38091" y="266401"/>
                  </a:lnTo>
                  <a:lnTo>
                    <a:pt x="40053" y="328174"/>
                  </a:lnTo>
                  <a:lnTo>
                    <a:pt x="39045" y="333332"/>
                  </a:lnTo>
                  <a:lnTo>
                    <a:pt x="37202" y="330922"/>
                  </a:lnTo>
                  <a:lnTo>
                    <a:pt x="22550" y="270642"/>
                  </a:lnTo>
                  <a:lnTo>
                    <a:pt x="8864" y="210815"/>
                  </a:lnTo>
                  <a:lnTo>
                    <a:pt x="485" y="148608"/>
                  </a:lnTo>
                  <a:lnTo>
                    <a:pt x="0" y="90090"/>
                  </a:lnTo>
                  <a:lnTo>
                    <a:pt x="8118" y="42873"/>
                  </a:lnTo>
                  <a:lnTo>
                    <a:pt x="18719" y="17338"/>
                  </a:lnTo>
                  <a:lnTo>
                    <a:pt x="27162" y="9125"/>
                  </a:lnTo>
                  <a:lnTo>
                    <a:pt x="49020" y="0"/>
                  </a:lnTo>
                  <a:lnTo>
                    <a:pt x="87634" y="452"/>
                  </a:lnTo>
                  <a:lnTo>
                    <a:pt x="108652" y="8233"/>
                  </a:lnTo>
                  <a:lnTo>
                    <a:pt x="117532" y="13584"/>
                  </a:lnTo>
                  <a:lnTo>
                    <a:pt x="130519" y="28887"/>
                  </a:lnTo>
                  <a:lnTo>
                    <a:pt x="135620" y="37882"/>
                  </a:lnTo>
                  <a:lnTo>
                    <a:pt x="138168" y="57234"/>
                  </a:lnTo>
                  <a:lnTo>
                    <a:pt x="134231" y="76364"/>
                  </a:lnTo>
                  <a:lnTo>
                    <a:pt x="124683" y="92665"/>
                  </a:lnTo>
                  <a:lnTo>
                    <a:pt x="109520" y="104589"/>
                  </a:lnTo>
                  <a:lnTo>
                    <a:pt x="100564" y="109406"/>
                  </a:lnTo>
                  <a:lnTo>
                    <a:pt x="81253" y="111640"/>
                  </a:lnTo>
                  <a:lnTo>
                    <a:pt x="40536" y="108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01119" y="368497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20" y="42692"/>
                  </a:lnTo>
                  <a:lnTo>
                    <a:pt x="18211" y="10221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22176" y="263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37663" y="299737"/>
              <a:ext cx="128388" cy="171020"/>
            </a:xfrm>
            <a:custGeom>
              <a:avLst/>
              <a:gdLst/>
              <a:ahLst/>
              <a:cxnLst/>
              <a:rect l="0" t="0" r="0" b="0"/>
              <a:pathLst>
                <a:path w="128388" h="171020">
                  <a:moveTo>
                    <a:pt x="74026" y="5589"/>
                  </a:moveTo>
                  <a:lnTo>
                    <a:pt x="57258" y="0"/>
                  </a:lnTo>
                  <a:lnTo>
                    <a:pt x="39667" y="3495"/>
                  </a:lnTo>
                  <a:lnTo>
                    <a:pt x="21321" y="14017"/>
                  </a:lnTo>
                  <a:lnTo>
                    <a:pt x="5368" y="30392"/>
                  </a:lnTo>
                  <a:lnTo>
                    <a:pt x="1348" y="39672"/>
                  </a:lnTo>
                  <a:lnTo>
                    <a:pt x="0" y="59341"/>
                  </a:lnTo>
                  <a:lnTo>
                    <a:pt x="4789" y="65990"/>
                  </a:lnTo>
                  <a:lnTo>
                    <a:pt x="63735" y="86526"/>
                  </a:lnTo>
                  <a:lnTo>
                    <a:pt x="93983" y="98071"/>
                  </a:lnTo>
                  <a:lnTo>
                    <a:pt x="110582" y="109473"/>
                  </a:lnTo>
                  <a:lnTo>
                    <a:pt x="122638" y="125459"/>
                  </a:lnTo>
                  <a:lnTo>
                    <a:pt x="127491" y="134635"/>
                  </a:lnTo>
                  <a:lnTo>
                    <a:pt x="128387" y="143093"/>
                  </a:lnTo>
                  <a:lnTo>
                    <a:pt x="123143" y="158729"/>
                  </a:lnTo>
                  <a:lnTo>
                    <a:pt x="116129" y="163834"/>
                  </a:lnTo>
                  <a:lnTo>
                    <a:pt x="83901" y="171019"/>
                  </a:lnTo>
                  <a:lnTo>
                    <a:pt x="34209" y="170328"/>
                  </a:lnTo>
                  <a:lnTo>
                    <a:pt x="326" y="163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121424" y="171096"/>
              <a:ext cx="237789" cy="350737"/>
            </a:xfrm>
            <a:custGeom>
              <a:avLst/>
              <a:gdLst/>
              <a:ahLst/>
              <a:cxnLst/>
              <a:rect l="0" t="0" r="0" b="0"/>
              <a:pathLst>
                <a:path w="237789" h="350737">
                  <a:moveTo>
                    <a:pt x="27218" y="39473"/>
                  </a:moveTo>
                  <a:lnTo>
                    <a:pt x="10451" y="50652"/>
                  </a:lnTo>
                  <a:lnTo>
                    <a:pt x="6681" y="50435"/>
                  </a:lnTo>
                  <a:lnTo>
                    <a:pt x="5338" y="46781"/>
                  </a:lnTo>
                  <a:lnTo>
                    <a:pt x="5613" y="40836"/>
                  </a:lnTo>
                  <a:lnTo>
                    <a:pt x="15276" y="27991"/>
                  </a:lnTo>
                  <a:lnTo>
                    <a:pt x="31269" y="15653"/>
                  </a:lnTo>
                  <a:lnTo>
                    <a:pt x="50076" y="6270"/>
                  </a:lnTo>
                  <a:lnTo>
                    <a:pt x="91572" y="0"/>
                  </a:lnTo>
                  <a:lnTo>
                    <a:pt x="129734" y="3731"/>
                  </a:lnTo>
                  <a:lnTo>
                    <a:pt x="149210" y="15399"/>
                  </a:lnTo>
                  <a:lnTo>
                    <a:pt x="165665" y="34623"/>
                  </a:lnTo>
                  <a:lnTo>
                    <a:pt x="186913" y="79500"/>
                  </a:lnTo>
                  <a:lnTo>
                    <a:pt x="198797" y="136731"/>
                  </a:lnTo>
                  <a:lnTo>
                    <a:pt x="195950" y="196972"/>
                  </a:lnTo>
                  <a:lnTo>
                    <a:pt x="186527" y="251216"/>
                  </a:lnTo>
                  <a:lnTo>
                    <a:pt x="168268" y="295105"/>
                  </a:lnTo>
                  <a:lnTo>
                    <a:pt x="126728" y="339830"/>
                  </a:lnTo>
                  <a:lnTo>
                    <a:pt x="105760" y="348440"/>
                  </a:lnTo>
                  <a:lnTo>
                    <a:pt x="93617" y="350736"/>
                  </a:lnTo>
                  <a:lnTo>
                    <a:pt x="70767" y="347048"/>
                  </a:lnTo>
                  <a:lnTo>
                    <a:pt x="41291" y="331818"/>
                  </a:lnTo>
                  <a:lnTo>
                    <a:pt x="10371" y="305711"/>
                  </a:lnTo>
                  <a:lnTo>
                    <a:pt x="2183" y="285703"/>
                  </a:lnTo>
                  <a:lnTo>
                    <a:pt x="0" y="273816"/>
                  </a:lnTo>
                  <a:lnTo>
                    <a:pt x="2054" y="262383"/>
                  </a:lnTo>
                  <a:lnTo>
                    <a:pt x="13694" y="240320"/>
                  </a:lnTo>
                  <a:lnTo>
                    <a:pt x="30567" y="225055"/>
                  </a:lnTo>
                  <a:lnTo>
                    <a:pt x="62915" y="209884"/>
                  </a:lnTo>
                  <a:lnTo>
                    <a:pt x="88707" y="204119"/>
                  </a:lnTo>
                  <a:lnTo>
                    <a:pt x="115768" y="205456"/>
                  </a:lnTo>
                  <a:lnTo>
                    <a:pt x="151721" y="218375"/>
                  </a:lnTo>
                  <a:lnTo>
                    <a:pt x="205961" y="250495"/>
                  </a:lnTo>
                  <a:lnTo>
                    <a:pt x="237788" y="2711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477832" y="369147"/>
              <a:ext cx="176179" cy="150636"/>
            </a:xfrm>
            <a:custGeom>
              <a:avLst/>
              <a:gdLst/>
              <a:ahLst/>
              <a:cxnLst/>
              <a:rect l="0" t="0" r="0" b="0"/>
              <a:pathLst>
                <a:path w="176179" h="150636">
                  <a:moveTo>
                    <a:pt x="176178" y="9878"/>
                  </a:moveTo>
                  <a:lnTo>
                    <a:pt x="148622" y="2643"/>
                  </a:lnTo>
                  <a:lnTo>
                    <a:pt x="92399" y="0"/>
                  </a:lnTo>
                  <a:lnTo>
                    <a:pt x="66414" y="1979"/>
                  </a:lnTo>
                  <a:lnTo>
                    <a:pt x="47065" y="10657"/>
                  </a:lnTo>
                  <a:lnTo>
                    <a:pt x="23019" y="28696"/>
                  </a:lnTo>
                  <a:lnTo>
                    <a:pt x="6665" y="54449"/>
                  </a:lnTo>
                  <a:lnTo>
                    <a:pt x="0" y="89895"/>
                  </a:lnTo>
                  <a:lnTo>
                    <a:pt x="4680" y="110172"/>
                  </a:lnTo>
                  <a:lnTo>
                    <a:pt x="9203" y="118855"/>
                  </a:lnTo>
                  <a:lnTo>
                    <a:pt x="23588" y="131622"/>
                  </a:lnTo>
                  <a:lnTo>
                    <a:pt x="61419" y="149350"/>
                  </a:lnTo>
                  <a:lnTo>
                    <a:pt x="81890" y="150635"/>
                  </a:lnTo>
                  <a:lnTo>
                    <a:pt x="100347" y="147306"/>
                  </a:lnTo>
                  <a:lnTo>
                    <a:pt x="123536" y="136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723950" y="395601"/>
              <a:ext cx="267876" cy="130824"/>
            </a:xfrm>
            <a:custGeom>
              <a:avLst/>
              <a:gdLst/>
              <a:ahLst/>
              <a:cxnLst/>
              <a:rect l="0" t="0" r="0" b="0"/>
              <a:pathLst>
                <a:path w="267876" h="130824">
                  <a:moveTo>
                    <a:pt x="35345" y="36067"/>
                  </a:moveTo>
                  <a:lnTo>
                    <a:pt x="29756" y="52835"/>
                  </a:lnTo>
                  <a:lnTo>
                    <a:pt x="30681" y="108393"/>
                  </a:lnTo>
                  <a:lnTo>
                    <a:pt x="28726" y="119379"/>
                  </a:lnTo>
                  <a:lnTo>
                    <a:pt x="25083" y="124364"/>
                  </a:lnTo>
                  <a:lnTo>
                    <a:pt x="20315" y="125347"/>
                  </a:lnTo>
                  <a:lnTo>
                    <a:pt x="14797" y="123663"/>
                  </a:lnTo>
                  <a:lnTo>
                    <a:pt x="5546" y="109314"/>
                  </a:lnTo>
                  <a:lnTo>
                    <a:pt x="1441" y="98936"/>
                  </a:lnTo>
                  <a:lnTo>
                    <a:pt x="0" y="78047"/>
                  </a:lnTo>
                  <a:lnTo>
                    <a:pt x="8606" y="36040"/>
                  </a:lnTo>
                  <a:lnTo>
                    <a:pt x="21122" y="18118"/>
                  </a:lnTo>
                  <a:lnTo>
                    <a:pt x="29372" y="10063"/>
                  </a:lnTo>
                  <a:lnTo>
                    <a:pt x="38382" y="5863"/>
                  </a:lnTo>
                  <a:lnTo>
                    <a:pt x="57752" y="4315"/>
                  </a:lnTo>
                  <a:lnTo>
                    <a:pt x="66661" y="7880"/>
                  </a:lnTo>
                  <a:lnTo>
                    <a:pt x="82798" y="21200"/>
                  </a:lnTo>
                  <a:lnTo>
                    <a:pt x="99449" y="48429"/>
                  </a:lnTo>
                  <a:lnTo>
                    <a:pt x="111790" y="78724"/>
                  </a:lnTo>
                  <a:lnTo>
                    <a:pt x="114385" y="80883"/>
                  </a:lnTo>
                  <a:lnTo>
                    <a:pt x="116114" y="77643"/>
                  </a:lnTo>
                  <a:lnTo>
                    <a:pt x="124479" y="44409"/>
                  </a:lnTo>
                  <a:lnTo>
                    <a:pt x="139614" y="14362"/>
                  </a:lnTo>
                  <a:lnTo>
                    <a:pt x="149311" y="7559"/>
                  </a:lnTo>
                  <a:lnTo>
                    <a:pt x="175684" y="0"/>
                  </a:lnTo>
                  <a:lnTo>
                    <a:pt x="197544" y="2880"/>
                  </a:lnTo>
                  <a:lnTo>
                    <a:pt x="215058" y="13128"/>
                  </a:lnTo>
                  <a:lnTo>
                    <a:pt x="236902" y="38629"/>
                  </a:lnTo>
                  <a:lnTo>
                    <a:pt x="267875" y="98293"/>
                  </a:lnTo>
                  <a:lnTo>
                    <a:pt x="266972" y="130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85679" y="305326"/>
              <a:ext cx="21057" cy="21058"/>
            </a:xfrm>
            <a:custGeom>
              <a:avLst/>
              <a:gdLst/>
              <a:ahLst/>
              <a:cxnLst/>
              <a:rect l="0" t="0" r="0" b="0"/>
              <a:pathLst>
                <a:path w="21057" h="21058">
                  <a:moveTo>
                    <a:pt x="21056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85679" y="484310"/>
              <a:ext cx="21057" cy="1"/>
            </a:xfrm>
            <a:custGeom>
              <a:avLst/>
              <a:gdLst/>
              <a:ahLst/>
              <a:cxnLst/>
              <a:rect l="0" t="0" r="0" b="0"/>
              <a:pathLst>
                <a:path w="21057" h="1">
                  <a:moveTo>
                    <a:pt x="21056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351037" y="231626"/>
              <a:ext cx="18912" cy="336913"/>
            </a:xfrm>
            <a:custGeom>
              <a:avLst/>
              <a:gdLst/>
              <a:ahLst/>
              <a:cxnLst/>
              <a:rect l="0" t="0" r="0" b="0"/>
              <a:pathLst>
                <a:path w="18912" h="336913">
                  <a:moveTo>
                    <a:pt x="8382" y="0"/>
                  </a:moveTo>
                  <a:lnTo>
                    <a:pt x="1147" y="28726"/>
                  </a:lnTo>
                  <a:lnTo>
                    <a:pt x="0" y="79092"/>
                  </a:lnTo>
                  <a:lnTo>
                    <a:pt x="5379" y="138469"/>
                  </a:lnTo>
                  <a:lnTo>
                    <a:pt x="8662" y="197006"/>
                  </a:lnTo>
                  <a:lnTo>
                    <a:pt x="16541" y="253124"/>
                  </a:lnTo>
                  <a:lnTo>
                    <a:pt x="18443" y="308923"/>
                  </a:lnTo>
                  <a:lnTo>
                    <a:pt x="1891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499189" y="242155"/>
              <a:ext cx="225848" cy="302323"/>
            </a:xfrm>
            <a:custGeom>
              <a:avLst/>
              <a:gdLst/>
              <a:ahLst/>
              <a:cxnLst/>
              <a:rect l="0" t="0" r="0" b="0"/>
              <a:pathLst>
                <a:path w="225848" h="302323">
                  <a:moveTo>
                    <a:pt x="155029" y="0"/>
                  </a:moveTo>
                  <a:lnTo>
                    <a:pt x="92748" y="16788"/>
                  </a:lnTo>
                  <a:lnTo>
                    <a:pt x="53646" y="18622"/>
                  </a:lnTo>
                  <a:lnTo>
                    <a:pt x="20484" y="15786"/>
                  </a:lnTo>
                  <a:lnTo>
                    <a:pt x="3205" y="23004"/>
                  </a:lnTo>
                  <a:lnTo>
                    <a:pt x="0" y="28204"/>
                  </a:lnTo>
                  <a:lnTo>
                    <a:pt x="203" y="34010"/>
                  </a:lnTo>
                  <a:lnTo>
                    <a:pt x="13887" y="76575"/>
                  </a:lnTo>
                  <a:lnTo>
                    <a:pt x="17314" y="127603"/>
                  </a:lnTo>
                  <a:lnTo>
                    <a:pt x="18952" y="146790"/>
                  </a:lnTo>
                  <a:lnTo>
                    <a:pt x="21027" y="146993"/>
                  </a:lnTo>
                  <a:lnTo>
                    <a:pt x="28792" y="139030"/>
                  </a:lnTo>
                  <a:lnTo>
                    <a:pt x="43942" y="127691"/>
                  </a:lnTo>
                  <a:lnTo>
                    <a:pt x="65492" y="121093"/>
                  </a:lnTo>
                  <a:lnTo>
                    <a:pt x="89498" y="119330"/>
                  </a:lnTo>
                  <a:lnTo>
                    <a:pt x="144190" y="130777"/>
                  </a:lnTo>
                  <a:lnTo>
                    <a:pt x="175993" y="151832"/>
                  </a:lnTo>
                  <a:lnTo>
                    <a:pt x="202054" y="180298"/>
                  </a:lnTo>
                  <a:lnTo>
                    <a:pt x="219005" y="210959"/>
                  </a:lnTo>
                  <a:lnTo>
                    <a:pt x="225847" y="247860"/>
                  </a:lnTo>
                  <a:lnTo>
                    <a:pt x="223298" y="258827"/>
                  </a:lnTo>
                  <a:lnTo>
                    <a:pt x="211107" y="277251"/>
                  </a:lnTo>
                  <a:lnTo>
                    <a:pt x="184512" y="295188"/>
                  </a:lnTo>
                  <a:lnTo>
                    <a:pt x="143227" y="302322"/>
                  </a:lnTo>
                  <a:lnTo>
                    <a:pt x="117028" y="297752"/>
                  </a:lnTo>
                  <a:lnTo>
                    <a:pt x="59464" y="277120"/>
                  </a:lnTo>
                  <a:lnTo>
                    <a:pt x="4974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911841" y="210569"/>
              <a:ext cx="26647" cy="315856"/>
            </a:xfrm>
            <a:custGeom>
              <a:avLst/>
              <a:gdLst/>
              <a:ahLst/>
              <a:cxnLst/>
              <a:rect l="0" t="0" r="0" b="0"/>
              <a:pathLst>
                <a:path w="26647" h="315856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4903" y="120510"/>
                  </a:lnTo>
                  <a:lnTo>
                    <a:pt x="5386" y="172318"/>
                  </a:lnTo>
                  <a:lnTo>
                    <a:pt x="6699" y="223543"/>
                  </a:lnTo>
                  <a:lnTo>
                    <a:pt x="17030" y="280247"/>
                  </a:lnTo>
                  <a:lnTo>
                    <a:pt x="2664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969261" y="305326"/>
              <a:ext cx="106097" cy="189514"/>
            </a:xfrm>
            <a:custGeom>
              <a:avLst/>
              <a:gdLst/>
              <a:ahLst/>
              <a:cxnLst/>
              <a:rect l="0" t="0" r="0" b="0"/>
              <a:pathLst>
                <a:path w="106097" h="189514">
                  <a:moveTo>
                    <a:pt x="74511" y="0"/>
                  </a:moveTo>
                  <a:lnTo>
                    <a:pt x="11178" y="63333"/>
                  </a:lnTo>
                  <a:lnTo>
                    <a:pt x="4212" y="70298"/>
                  </a:lnTo>
                  <a:lnTo>
                    <a:pt x="740" y="79621"/>
                  </a:lnTo>
                  <a:lnTo>
                    <a:pt x="0" y="102457"/>
                  </a:lnTo>
                  <a:lnTo>
                    <a:pt x="3780" y="111589"/>
                  </a:lnTo>
                  <a:lnTo>
                    <a:pt x="17339" y="124854"/>
                  </a:lnTo>
                  <a:lnTo>
                    <a:pt x="75037" y="165124"/>
                  </a:lnTo>
                  <a:lnTo>
                    <a:pt x="106096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138528" y="353612"/>
              <a:ext cx="269961" cy="193870"/>
            </a:xfrm>
            <a:custGeom>
              <a:avLst/>
              <a:gdLst/>
              <a:ahLst/>
              <a:cxnLst/>
              <a:rect l="0" t="0" r="0" b="0"/>
              <a:pathLst>
                <a:path w="269961" h="193870">
                  <a:moveTo>
                    <a:pt x="0" y="78056"/>
                  </a:moveTo>
                  <a:lnTo>
                    <a:pt x="3120" y="120748"/>
                  </a:lnTo>
                  <a:lnTo>
                    <a:pt x="14654" y="162398"/>
                  </a:lnTo>
                  <a:lnTo>
                    <a:pt x="16789" y="164700"/>
                  </a:lnTo>
                  <a:lnTo>
                    <a:pt x="18212" y="161555"/>
                  </a:lnTo>
                  <a:lnTo>
                    <a:pt x="18623" y="146752"/>
                  </a:lnTo>
                  <a:lnTo>
                    <a:pt x="11826" y="87276"/>
                  </a:lnTo>
                  <a:lnTo>
                    <a:pt x="16502" y="49202"/>
                  </a:lnTo>
                  <a:lnTo>
                    <a:pt x="21531" y="40103"/>
                  </a:lnTo>
                  <a:lnTo>
                    <a:pt x="36476" y="26873"/>
                  </a:lnTo>
                  <a:lnTo>
                    <a:pt x="44204" y="25216"/>
                  </a:lnTo>
                  <a:lnTo>
                    <a:pt x="51696" y="26452"/>
                  </a:lnTo>
                  <a:lnTo>
                    <a:pt x="66260" y="34064"/>
                  </a:lnTo>
                  <a:lnTo>
                    <a:pt x="87613" y="52673"/>
                  </a:lnTo>
                  <a:lnTo>
                    <a:pt x="101720" y="70284"/>
                  </a:lnTo>
                  <a:lnTo>
                    <a:pt x="109550" y="92929"/>
                  </a:lnTo>
                  <a:lnTo>
                    <a:pt x="113030" y="109233"/>
                  </a:lnTo>
                  <a:lnTo>
                    <a:pt x="113958" y="107029"/>
                  </a:lnTo>
                  <a:lnTo>
                    <a:pt x="130360" y="45701"/>
                  </a:lnTo>
                  <a:lnTo>
                    <a:pt x="140530" y="14657"/>
                  </a:lnTo>
                  <a:lnTo>
                    <a:pt x="147500" y="7714"/>
                  </a:lnTo>
                  <a:lnTo>
                    <a:pt x="167721" y="0"/>
                  </a:lnTo>
                  <a:lnTo>
                    <a:pt x="189186" y="2810"/>
                  </a:lnTo>
                  <a:lnTo>
                    <a:pt x="209255" y="13028"/>
                  </a:lnTo>
                  <a:lnTo>
                    <a:pt x="225973" y="29267"/>
                  </a:lnTo>
                  <a:lnTo>
                    <a:pt x="260978" y="88923"/>
                  </a:lnTo>
                  <a:lnTo>
                    <a:pt x="269960" y="125859"/>
                  </a:lnTo>
                  <a:lnTo>
                    <a:pt x="264911" y="176465"/>
                  </a:lnTo>
                  <a:lnTo>
                    <a:pt x="263213" y="1938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528083" y="5264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37208" y="905450"/>
            <a:ext cx="4399544" cy="505944"/>
            <a:chOff x="437208" y="905450"/>
            <a:chExt cx="4399544" cy="505944"/>
          </a:xfrm>
        </p:grpSpPr>
        <p:sp>
          <p:nvSpPr>
            <p:cNvPr id="35" name="Freeform 34"/>
            <p:cNvSpPr/>
            <p:nvPr/>
          </p:nvSpPr>
          <p:spPr>
            <a:xfrm>
              <a:off x="437208" y="947564"/>
              <a:ext cx="257673" cy="463830"/>
            </a:xfrm>
            <a:custGeom>
              <a:avLst/>
              <a:gdLst/>
              <a:ahLst/>
              <a:cxnLst/>
              <a:rect l="0" t="0" r="0" b="0"/>
              <a:pathLst>
                <a:path w="257673" h="463830">
                  <a:moveTo>
                    <a:pt x="15517" y="168456"/>
                  </a:moveTo>
                  <a:lnTo>
                    <a:pt x="18636" y="217387"/>
                  </a:lnTo>
                  <a:lnTo>
                    <a:pt x="24582" y="276518"/>
                  </a:lnTo>
                  <a:lnTo>
                    <a:pt x="31201" y="324737"/>
                  </a:lnTo>
                  <a:lnTo>
                    <a:pt x="34982" y="376069"/>
                  </a:lnTo>
                  <a:lnTo>
                    <a:pt x="37429" y="436240"/>
                  </a:lnTo>
                  <a:lnTo>
                    <a:pt x="42547" y="463829"/>
                  </a:lnTo>
                  <a:lnTo>
                    <a:pt x="38864" y="444837"/>
                  </a:lnTo>
                  <a:lnTo>
                    <a:pt x="37026" y="389730"/>
                  </a:lnTo>
                  <a:lnTo>
                    <a:pt x="31074" y="327848"/>
                  </a:lnTo>
                  <a:lnTo>
                    <a:pt x="18633" y="267705"/>
                  </a:lnTo>
                  <a:lnTo>
                    <a:pt x="8030" y="207645"/>
                  </a:lnTo>
                  <a:lnTo>
                    <a:pt x="0" y="150981"/>
                  </a:lnTo>
                  <a:lnTo>
                    <a:pt x="1691" y="116875"/>
                  </a:lnTo>
                  <a:lnTo>
                    <a:pt x="9762" y="98348"/>
                  </a:lnTo>
                  <a:lnTo>
                    <a:pt x="15190" y="90132"/>
                  </a:lnTo>
                  <a:lnTo>
                    <a:pt x="57523" y="60135"/>
                  </a:lnTo>
                  <a:lnTo>
                    <a:pt x="119170" y="30218"/>
                  </a:lnTo>
                  <a:lnTo>
                    <a:pt x="170999" y="14461"/>
                  </a:lnTo>
                  <a:lnTo>
                    <a:pt x="223177" y="3203"/>
                  </a:lnTo>
                  <a:lnTo>
                    <a:pt x="2576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84310" y="1200248"/>
              <a:ext cx="136872" cy="63172"/>
            </a:xfrm>
            <a:custGeom>
              <a:avLst/>
              <a:gdLst/>
              <a:ahLst/>
              <a:cxnLst/>
              <a:rect l="0" t="0" r="0" b="0"/>
              <a:pathLst>
                <a:path w="136872" h="63172">
                  <a:moveTo>
                    <a:pt x="136871" y="0"/>
                  </a:moveTo>
                  <a:lnTo>
                    <a:pt x="75760" y="26364"/>
                  </a:lnTo>
                  <a:lnTo>
                    <a:pt x="14219" y="5726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5937" y="1263419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7264"/>
                  </a:lnTo>
                  <a:lnTo>
                    <a:pt x="3120" y="97296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4880" y="1147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21222" y="1208498"/>
              <a:ext cx="168457" cy="128622"/>
            </a:xfrm>
            <a:custGeom>
              <a:avLst/>
              <a:gdLst/>
              <a:ahLst/>
              <a:cxnLst/>
              <a:rect l="0" t="0" r="0" b="0"/>
              <a:pathLst>
                <a:path w="168457" h="128622">
                  <a:moveTo>
                    <a:pt x="0" y="65450"/>
                  </a:moveTo>
                  <a:lnTo>
                    <a:pt x="9065" y="124067"/>
                  </a:lnTo>
                  <a:lnTo>
                    <a:pt x="8383" y="127924"/>
                  </a:lnTo>
                  <a:lnTo>
                    <a:pt x="6759" y="125817"/>
                  </a:lnTo>
                  <a:lnTo>
                    <a:pt x="4506" y="119732"/>
                  </a:lnTo>
                  <a:lnTo>
                    <a:pt x="5122" y="103613"/>
                  </a:lnTo>
                  <a:lnTo>
                    <a:pt x="12157" y="47165"/>
                  </a:lnTo>
                  <a:lnTo>
                    <a:pt x="21391" y="24568"/>
                  </a:lnTo>
                  <a:lnTo>
                    <a:pt x="36413" y="9066"/>
                  </a:lnTo>
                  <a:lnTo>
                    <a:pt x="45333" y="3294"/>
                  </a:lnTo>
                  <a:lnTo>
                    <a:pt x="64602" y="0"/>
                  </a:lnTo>
                  <a:lnTo>
                    <a:pt x="84864" y="3606"/>
                  </a:lnTo>
                  <a:lnTo>
                    <a:pt x="105568" y="13007"/>
                  </a:lnTo>
                  <a:lnTo>
                    <a:pt x="131365" y="37043"/>
                  </a:lnTo>
                  <a:lnTo>
                    <a:pt x="152638" y="76606"/>
                  </a:lnTo>
                  <a:lnTo>
                    <a:pt x="168456" y="1286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048819" y="1057187"/>
              <a:ext cx="140902" cy="299195"/>
            </a:xfrm>
            <a:custGeom>
              <a:avLst/>
              <a:gdLst/>
              <a:ahLst/>
              <a:cxnLst/>
              <a:rect l="0" t="0" r="0" b="0"/>
              <a:pathLst>
                <a:path w="140902" h="299195">
                  <a:moveTo>
                    <a:pt x="109315" y="216761"/>
                  </a:moveTo>
                  <a:lnTo>
                    <a:pt x="109315" y="194404"/>
                  </a:lnTo>
                  <a:lnTo>
                    <a:pt x="103076" y="177189"/>
                  </a:lnTo>
                  <a:lnTo>
                    <a:pt x="98137" y="169322"/>
                  </a:lnTo>
                  <a:lnTo>
                    <a:pt x="90165" y="164078"/>
                  </a:lnTo>
                  <a:lnTo>
                    <a:pt x="68828" y="158251"/>
                  </a:lnTo>
                  <a:lnTo>
                    <a:pt x="58927" y="159037"/>
                  </a:lnTo>
                  <a:lnTo>
                    <a:pt x="41687" y="166149"/>
                  </a:lnTo>
                  <a:lnTo>
                    <a:pt x="18827" y="183307"/>
                  </a:lnTo>
                  <a:lnTo>
                    <a:pt x="10607" y="202672"/>
                  </a:lnTo>
                  <a:lnTo>
                    <a:pt x="0" y="265642"/>
                  </a:lnTo>
                  <a:lnTo>
                    <a:pt x="6529" y="288788"/>
                  </a:lnTo>
                  <a:lnTo>
                    <a:pt x="12715" y="295195"/>
                  </a:lnTo>
                  <a:lnTo>
                    <a:pt x="20348" y="298296"/>
                  </a:lnTo>
                  <a:lnTo>
                    <a:pt x="28947" y="299194"/>
                  </a:lnTo>
                  <a:lnTo>
                    <a:pt x="47860" y="293952"/>
                  </a:lnTo>
                  <a:lnTo>
                    <a:pt x="57816" y="289278"/>
                  </a:lnTo>
                  <a:lnTo>
                    <a:pt x="75118" y="271608"/>
                  </a:lnTo>
                  <a:lnTo>
                    <a:pt x="99701" y="227725"/>
                  </a:lnTo>
                  <a:lnTo>
                    <a:pt x="114652" y="176856"/>
                  </a:lnTo>
                  <a:lnTo>
                    <a:pt x="124749" y="113384"/>
                  </a:lnTo>
                  <a:lnTo>
                    <a:pt x="128092" y="55268"/>
                  </a:lnTo>
                  <a:lnTo>
                    <a:pt x="124289" y="30342"/>
                  </a:lnTo>
                  <a:lnTo>
                    <a:pt x="115580" y="10686"/>
                  </a:lnTo>
                  <a:lnTo>
                    <a:pt x="109983" y="2168"/>
                  </a:lnTo>
                  <a:lnTo>
                    <a:pt x="105081" y="0"/>
                  </a:lnTo>
                  <a:lnTo>
                    <a:pt x="100643" y="2063"/>
                  </a:lnTo>
                  <a:lnTo>
                    <a:pt x="92593" y="13715"/>
                  </a:lnTo>
                  <a:lnTo>
                    <a:pt x="85115" y="30592"/>
                  </a:lnTo>
                  <a:lnTo>
                    <a:pt x="84132" y="52911"/>
                  </a:lnTo>
                  <a:lnTo>
                    <a:pt x="83916" y="91783"/>
                  </a:lnTo>
                  <a:lnTo>
                    <a:pt x="81649" y="119101"/>
                  </a:lnTo>
                  <a:lnTo>
                    <a:pt x="88120" y="159619"/>
                  </a:lnTo>
                  <a:lnTo>
                    <a:pt x="117240" y="216168"/>
                  </a:lnTo>
                  <a:lnTo>
                    <a:pt x="127655" y="228196"/>
                  </a:lnTo>
                  <a:lnTo>
                    <a:pt x="140901" y="2378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496510" y="1042321"/>
              <a:ext cx="19594" cy="294799"/>
            </a:xfrm>
            <a:custGeom>
              <a:avLst/>
              <a:gdLst/>
              <a:ahLst/>
              <a:cxnLst/>
              <a:rect l="0" t="0" r="0" b="0"/>
              <a:pathLst>
                <a:path w="19594" h="294799">
                  <a:moveTo>
                    <a:pt x="9065" y="0"/>
                  </a:moveTo>
                  <a:lnTo>
                    <a:pt x="0" y="58617"/>
                  </a:lnTo>
                  <a:lnTo>
                    <a:pt x="6061" y="113960"/>
                  </a:lnTo>
                  <a:lnTo>
                    <a:pt x="11591" y="176885"/>
                  </a:lnTo>
                  <a:lnTo>
                    <a:pt x="18012" y="240311"/>
                  </a:lnTo>
                  <a:lnTo>
                    <a:pt x="1959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400290" y="1189720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57648" y="17958"/>
                  </a:lnTo>
                  <a:lnTo>
                    <a:pt x="96434" y="28547"/>
                  </a:lnTo>
                  <a:lnTo>
                    <a:pt x="38936" y="309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31917" y="1010735"/>
              <a:ext cx="320197" cy="293122"/>
            </a:xfrm>
            <a:custGeom>
              <a:avLst/>
              <a:gdLst/>
              <a:ahLst/>
              <a:cxnLst/>
              <a:rect l="0" t="0" r="0" b="0"/>
              <a:pathLst>
                <a:path w="320197" h="293122">
                  <a:moveTo>
                    <a:pt x="0" y="0"/>
                  </a:moveTo>
                  <a:lnTo>
                    <a:pt x="2339" y="40858"/>
                  </a:lnTo>
                  <a:lnTo>
                    <a:pt x="19786" y="98321"/>
                  </a:lnTo>
                  <a:lnTo>
                    <a:pt x="34844" y="160062"/>
                  </a:lnTo>
                  <a:lnTo>
                    <a:pt x="41847" y="223383"/>
                  </a:lnTo>
                  <a:lnTo>
                    <a:pt x="50163" y="275232"/>
                  </a:lnTo>
                  <a:lnTo>
                    <a:pt x="51540" y="293121"/>
                  </a:lnTo>
                  <a:lnTo>
                    <a:pt x="52152" y="285474"/>
                  </a:lnTo>
                  <a:lnTo>
                    <a:pt x="43534" y="225219"/>
                  </a:lnTo>
                  <a:lnTo>
                    <a:pt x="48124" y="190734"/>
                  </a:lnTo>
                  <a:lnTo>
                    <a:pt x="62482" y="163879"/>
                  </a:lnTo>
                  <a:lnTo>
                    <a:pt x="69730" y="159555"/>
                  </a:lnTo>
                  <a:lnTo>
                    <a:pt x="87143" y="157871"/>
                  </a:lnTo>
                  <a:lnTo>
                    <a:pt x="103461" y="164142"/>
                  </a:lnTo>
                  <a:lnTo>
                    <a:pt x="111088" y="169089"/>
                  </a:lnTo>
                  <a:lnTo>
                    <a:pt x="122682" y="183945"/>
                  </a:lnTo>
                  <a:lnTo>
                    <a:pt x="147077" y="242591"/>
                  </a:lnTo>
                  <a:lnTo>
                    <a:pt x="150694" y="252975"/>
                  </a:lnTo>
                  <a:lnTo>
                    <a:pt x="156615" y="257557"/>
                  </a:lnTo>
                  <a:lnTo>
                    <a:pt x="164071" y="258273"/>
                  </a:lnTo>
                  <a:lnTo>
                    <a:pt x="180545" y="252828"/>
                  </a:lnTo>
                  <a:lnTo>
                    <a:pt x="234632" y="213287"/>
                  </a:lnTo>
                  <a:lnTo>
                    <a:pt x="295062" y="186632"/>
                  </a:lnTo>
                  <a:lnTo>
                    <a:pt x="305502" y="180574"/>
                  </a:lnTo>
                  <a:lnTo>
                    <a:pt x="312462" y="171855"/>
                  </a:lnTo>
                  <a:lnTo>
                    <a:pt x="320196" y="149690"/>
                  </a:lnTo>
                  <a:lnTo>
                    <a:pt x="317579" y="143077"/>
                  </a:lnTo>
                  <a:lnTo>
                    <a:pt x="311155" y="139838"/>
                  </a:lnTo>
                  <a:lnTo>
                    <a:pt x="292709" y="139360"/>
                  </a:lnTo>
                  <a:lnTo>
                    <a:pt x="272812" y="143046"/>
                  </a:lnTo>
                  <a:lnTo>
                    <a:pt x="247469" y="157288"/>
                  </a:lnTo>
                  <a:lnTo>
                    <a:pt x="235548" y="175971"/>
                  </a:lnTo>
                  <a:lnTo>
                    <a:pt x="227520" y="199872"/>
                  </a:lnTo>
                  <a:lnTo>
                    <a:pt x="223952" y="226093"/>
                  </a:lnTo>
                  <a:lnTo>
                    <a:pt x="228606" y="247105"/>
                  </a:lnTo>
                  <a:lnTo>
                    <a:pt x="233122" y="255984"/>
                  </a:lnTo>
                  <a:lnTo>
                    <a:pt x="247499" y="268969"/>
                  </a:lnTo>
                  <a:lnTo>
                    <a:pt x="256246" y="274069"/>
                  </a:lnTo>
                  <a:lnTo>
                    <a:pt x="264417" y="276299"/>
                  </a:lnTo>
                  <a:lnTo>
                    <a:pt x="294798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85325" y="1102808"/>
              <a:ext cx="178344" cy="190300"/>
            </a:xfrm>
            <a:custGeom>
              <a:avLst/>
              <a:gdLst/>
              <a:ahLst/>
              <a:cxnLst/>
              <a:rect l="0" t="0" r="0" b="0"/>
              <a:pathLst>
                <a:path w="178344" h="190300">
                  <a:moveTo>
                    <a:pt x="115172" y="65855"/>
                  </a:moveTo>
                  <a:lnTo>
                    <a:pt x="78085" y="14320"/>
                  </a:lnTo>
                  <a:lnTo>
                    <a:pt x="60085" y="2786"/>
                  </a:lnTo>
                  <a:lnTo>
                    <a:pt x="40386" y="0"/>
                  </a:lnTo>
                  <a:lnTo>
                    <a:pt x="30220" y="894"/>
                  </a:lnTo>
                  <a:lnTo>
                    <a:pt x="22272" y="6170"/>
                  </a:lnTo>
                  <a:lnTo>
                    <a:pt x="10322" y="24510"/>
                  </a:lnTo>
                  <a:lnTo>
                    <a:pt x="2607" y="61144"/>
                  </a:lnTo>
                  <a:lnTo>
                    <a:pt x="0" y="115444"/>
                  </a:lnTo>
                  <a:lnTo>
                    <a:pt x="2605" y="168110"/>
                  </a:lnTo>
                  <a:lnTo>
                    <a:pt x="5032" y="179648"/>
                  </a:lnTo>
                  <a:lnTo>
                    <a:pt x="10160" y="186171"/>
                  </a:lnTo>
                  <a:lnTo>
                    <a:pt x="17088" y="189349"/>
                  </a:lnTo>
                  <a:lnTo>
                    <a:pt x="25216" y="190299"/>
                  </a:lnTo>
                  <a:lnTo>
                    <a:pt x="40487" y="185114"/>
                  </a:lnTo>
                  <a:lnTo>
                    <a:pt x="47834" y="180456"/>
                  </a:lnTo>
                  <a:lnTo>
                    <a:pt x="90548" y="118930"/>
                  </a:lnTo>
                  <a:lnTo>
                    <a:pt x="107925" y="76252"/>
                  </a:lnTo>
                  <a:lnTo>
                    <a:pt x="108001" y="76296"/>
                  </a:lnTo>
                  <a:lnTo>
                    <a:pt x="106882" y="79834"/>
                  </a:lnTo>
                  <a:lnTo>
                    <a:pt x="110896" y="101582"/>
                  </a:lnTo>
                  <a:lnTo>
                    <a:pt x="125083" y="130253"/>
                  </a:lnTo>
                  <a:lnTo>
                    <a:pt x="140634" y="144389"/>
                  </a:lnTo>
                  <a:lnTo>
                    <a:pt x="162881" y="155805"/>
                  </a:lnTo>
                  <a:lnTo>
                    <a:pt x="178343" y="16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494513" y="1131488"/>
              <a:ext cx="127083" cy="145251"/>
            </a:xfrm>
            <a:custGeom>
              <a:avLst/>
              <a:gdLst/>
              <a:ahLst/>
              <a:cxnLst/>
              <a:rect l="0" t="0" r="0" b="0"/>
              <a:pathLst>
                <a:path w="127083" h="145251">
                  <a:moveTo>
                    <a:pt x="116554" y="5589"/>
                  </a:moveTo>
                  <a:lnTo>
                    <a:pt x="99786" y="0"/>
                  </a:lnTo>
                  <a:lnTo>
                    <a:pt x="82195" y="376"/>
                  </a:lnTo>
                  <a:lnTo>
                    <a:pt x="63849" y="5612"/>
                  </a:lnTo>
                  <a:lnTo>
                    <a:pt x="25761" y="34593"/>
                  </a:lnTo>
                  <a:lnTo>
                    <a:pt x="4384" y="54997"/>
                  </a:lnTo>
                  <a:lnTo>
                    <a:pt x="830" y="65434"/>
                  </a:lnTo>
                  <a:lnTo>
                    <a:pt x="0" y="92628"/>
                  </a:lnTo>
                  <a:lnTo>
                    <a:pt x="9770" y="114853"/>
                  </a:lnTo>
                  <a:lnTo>
                    <a:pt x="25811" y="131360"/>
                  </a:lnTo>
                  <a:lnTo>
                    <a:pt x="44638" y="142596"/>
                  </a:lnTo>
                  <a:lnTo>
                    <a:pt x="64704" y="145250"/>
                  </a:lnTo>
                  <a:lnTo>
                    <a:pt x="127082" y="131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705823" y="905450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11453" y="159451"/>
                  </a:lnTo>
                  <a:lnTo>
                    <a:pt x="21331" y="221550"/>
                  </a:lnTo>
                  <a:lnTo>
                    <a:pt x="28548" y="278164"/>
                  </a:lnTo>
                  <a:lnTo>
                    <a:pt x="30686" y="327694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621595" y="1063378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1639" y="0"/>
                  </a:lnTo>
                  <a:lnTo>
                    <a:pt x="113794" y="0"/>
                  </a:lnTo>
                  <a:lnTo>
                    <a:pt x="50814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828252" y="1126549"/>
              <a:ext cx="128975" cy="172643"/>
            </a:xfrm>
            <a:custGeom>
              <a:avLst/>
              <a:gdLst/>
              <a:ahLst/>
              <a:cxnLst/>
              <a:rect l="0" t="0" r="0" b="0"/>
              <a:pathLst>
                <a:path w="128975" h="172643">
                  <a:moveTo>
                    <a:pt x="24970" y="21057"/>
                  </a:moveTo>
                  <a:lnTo>
                    <a:pt x="9329" y="39038"/>
                  </a:lnTo>
                  <a:lnTo>
                    <a:pt x="1251" y="55954"/>
                  </a:lnTo>
                  <a:lnTo>
                    <a:pt x="0" y="78291"/>
                  </a:lnTo>
                  <a:lnTo>
                    <a:pt x="11804" y="136088"/>
                  </a:lnTo>
                  <a:lnTo>
                    <a:pt x="18339" y="157580"/>
                  </a:lnTo>
                  <a:lnTo>
                    <a:pt x="25229" y="164715"/>
                  </a:lnTo>
                  <a:lnTo>
                    <a:pt x="45362" y="172642"/>
                  </a:lnTo>
                  <a:lnTo>
                    <a:pt x="66789" y="169926"/>
                  </a:lnTo>
                  <a:lnTo>
                    <a:pt x="95463" y="155243"/>
                  </a:lnTo>
                  <a:lnTo>
                    <a:pt x="103551" y="149119"/>
                  </a:lnTo>
                  <a:lnTo>
                    <a:pt x="115657" y="129836"/>
                  </a:lnTo>
                  <a:lnTo>
                    <a:pt x="123767" y="105668"/>
                  </a:lnTo>
                  <a:lnTo>
                    <a:pt x="128974" y="52025"/>
                  </a:lnTo>
                  <a:lnTo>
                    <a:pt x="128516" y="27801"/>
                  </a:lnTo>
                  <a:lnTo>
                    <a:pt x="1197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012935" y="1157503"/>
              <a:ext cx="198257" cy="136717"/>
            </a:xfrm>
            <a:custGeom>
              <a:avLst/>
              <a:gdLst/>
              <a:ahLst/>
              <a:cxnLst/>
              <a:rect l="0" t="0" r="0" b="0"/>
              <a:pathLst>
                <a:path w="198257" h="136717">
                  <a:moveTo>
                    <a:pt x="103500" y="74331"/>
                  </a:moveTo>
                  <a:lnTo>
                    <a:pt x="103500" y="51974"/>
                  </a:lnTo>
                  <a:lnTo>
                    <a:pt x="97261" y="34759"/>
                  </a:lnTo>
                  <a:lnTo>
                    <a:pt x="74191" y="4643"/>
                  </a:lnTo>
                  <a:lnTo>
                    <a:pt x="66413" y="966"/>
                  </a:lnTo>
                  <a:lnTo>
                    <a:pt x="48413" y="0"/>
                  </a:lnTo>
                  <a:lnTo>
                    <a:pt x="28714" y="9709"/>
                  </a:lnTo>
                  <a:lnTo>
                    <a:pt x="18547" y="17212"/>
                  </a:lnTo>
                  <a:lnTo>
                    <a:pt x="11770" y="26893"/>
                  </a:lnTo>
                  <a:lnTo>
                    <a:pt x="4239" y="50128"/>
                  </a:lnTo>
                  <a:lnTo>
                    <a:pt x="0" y="95105"/>
                  </a:lnTo>
                  <a:lnTo>
                    <a:pt x="5247" y="119049"/>
                  </a:lnTo>
                  <a:lnTo>
                    <a:pt x="9922" y="128709"/>
                  </a:lnTo>
                  <a:lnTo>
                    <a:pt x="17718" y="133980"/>
                  </a:lnTo>
                  <a:lnTo>
                    <a:pt x="38858" y="136716"/>
                  </a:lnTo>
                  <a:lnTo>
                    <a:pt x="57613" y="130914"/>
                  </a:lnTo>
                  <a:lnTo>
                    <a:pt x="65889" y="126091"/>
                  </a:lnTo>
                  <a:lnTo>
                    <a:pt x="78205" y="111373"/>
                  </a:lnTo>
                  <a:lnTo>
                    <a:pt x="86408" y="91964"/>
                  </a:lnTo>
                  <a:lnTo>
                    <a:pt x="90054" y="67740"/>
                  </a:lnTo>
                  <a:lnTo>
                    <a:pt x="92196" y="62918"/>
                  </a:lnTo>
                  <a:lnTo>
                    <a:pt x="94794" y="63212"/>
                  </a:lnTo>
                  <a:lnTo>
                    <a:pt x="132298" y="112053"/>
                  </a:lnTo>
                  <a:lnTo>
                    <a:pt x="152174" y="120342"/>
                  </a:lnTo>
                  <a:lnTo>
                    <a:pt x="164025" y="122553"/>
                  </a:lnTo>
                  <a:lnTo>
                    <a:pt x="173096" y="121686"/>
                  </a:lnTo>
                  <a:lnTo>
                    <a:pt x="180313" y="118769"/>
                  </a:lnTo>
                  <a:lnTo>
                    <a:pt x="198256" y="1059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179606" y="937036"/>
              <a:ext cx="47803" cy="400084"/>
            </a:xfrm>
            <a:custGeom>
              <a:avLst/>
              <a:gdLst/>
              <a:ahLst/>
              <a:cxnLst/>
              <a:rect l="0" t="0" r="0" b="0"/>
              <a:pathLst>
                <a:path w="47803" h="400084">
                  <a:moveTo>
                    <a:pt x="0" y="0"/>
                  </a:moveTo>
                  <a:lnTo>
                    <a:pt x="16788" y="57384"/>
                  </a:lnTo>
                  <a:lnTo>
                    <a:pt x="19792" y="109809"/>
                  </a:lnTo>
                  <a:lnTo>
                    <a:pt x="21852" y="166287"/>
                  </a:lnTo>
                  <a:lnTo>
                    <a:pt x="32435" y="227949"/>
                  </a:lnTo>
                  <a:lnTo>
                    <a:pt x="39246" y="283180"/>
                  </a:lnTo>
                  <a:lnTo>
                    <a:pt x="44384" y="333469"/>
                  </a:lnTo>
                  <a:lnTo>
                    <a:pt x="47802" y="361118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534280" y="961800"/>
              <a:ext cx="171752" cy="372717"/>
            </a:xfrm>
            <a:custGeom>
              <a:avLst/>
              <a:gdLst/>
              <a:ahLst/>
              <a:cxnLst/>
              <a:rect l="0" t="0" r="0" b="0"/>
              <a:pathLst>
                <a:path w="171752" h="372717">
                  <a:moveTo>
                    <a:pt x="129637" y="238448"/>
                  </a:moveTo>
                  <a:lnTo>
                    <a:pt x="118458" y="221681"/>
                  </a:lnTo>
                  <a:lnTo>
                    <a:pt x="103611" y="210329"/>
                  </a:lnTo>
                  <a:lnTo>
                    <a:pt x="94739" y="205664"/>
                  </a:lnTo>
                  <a:lnTo>
                    <a:pt x="85315" y="204894"/>
                  </a:lnTo>
                  <a:lnTo>
                    <a:pt x="65484" y="210277"/>
                  </a:lnTo>
                  <a:lnTo>
                    <a:pt x="32563" y="232797"/>
                  </a:lnTo>
                  <a:lnTo>
                    <a:pt x="17863" y="246075"/>
                  </a:lnTo>
                  <a:lnTo>
                    <a:pt x="2022" y="277883"/>
                  </a:lnTo>
                  <a:lnTo>
                    <a:pt x="0" y="300428"/>
                  </a:lnTo>
                  <a:lnTo>
                    <a:pt x="8233" y="343498"/>
                  </a:lnTo>
                  <a:lnTo>
                    <a:pt x="23345" y="369660"/>
                  </a:lnTo>
                  <a:lnTo>
                    <a:pt x="30700" y="372716"/>
                  </a:lnTo>
                  <a:lnTo>
                    <a:pt x="39112" y="372414"/>
                  </a:lnTo>
                  <a:lnTo>
                    <a:pt x="56648" y="365839"/>
                  </a:lnTo>
                  <a:lnTo>
                    <a:pt x="72241" y="355118"/>
                  </a:lnTo>
                  <a:lnTo>
                    <a:pt x="94173" y="324750"/>
                  </a:lnTo>
                  <a:lnTo>
                    <a:pt x="118135" y="261974"/>
                  </a:lnTo>
                  <a:lnTo>
                    <a:pt x="132954" y="206700"/>
                  </a:lnTo>
                  <a:lnTo>
                    <a:pt x="138029" y="156642"/>
                  </a:lnTo>
                  <a:lnTo>
                    <a:pt x="139532" y="104765"/>
                  </a:lnTo>
                  <a:lnTo>
                    <a:pt x="134388" y="52349"/>
                  </a:lnTo>
                  <a:lnTo>
                    <a:pt x="125455" y="5363"/>
                  </a:lnTo>
                  <a:lnTo>
                    <a:pt x="122170" y="0"/>
                  </a:lnTo>
                  <a:lnTo>
                    <a:pt x="118810" y="1104"/>
                  </a:lnTo>
                  <a:lnTo>
                    <a:pt x="115399" y="6519"/>
                  </a:lnTo>
                  <a:lnTo>
                    <a:pt x="109927" y="50002"/>
                  </a:lnTo>
                  <a:lnTo>
                    <a:pt x="108979" y="96955"/>
                  </a:lnTo>
                  <a:lnTo>
                    <a:pt x="111778" y="158983"/>
                  </a:lnTo>
                  <a:lnTo>
                    <a:pt x="123249" y="216902"/>
                  </a:lnTo>
                  <a:lnTo>
                    <a:pt x="129545" y="275093"/>
                  </a:lnTo>
                  <a:lnTo>
                    <a:pt x="134665" y="299189"/>
                  </a:lnTo>
                  <a:lnTo>
                    <a:pt x="140008" y="308188"/>
                  </a:lnTo>
                  <a:lnTo>
                    <a:pt x="171751" y="333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795198" y="1179191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6073" y="107425"/>
                  </a:lnTo>
                  <a:lnTo>
                    <a:pt x="8251" y="113731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790259" y="107390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74486" y="1126549"/>
              <a:ext cx="126671" cy="181394"/>
            </a:xfrm>
            <a:custGeom>
              <a:avLst/>
              <a:gdLst/>
              <a:ahLst/>
              <a:cxnLst/>
              <a:rect l="0" t="0" r="0" b="0"/>
              <a:pathLst>
                <a:path w="126671" h="181394">
                  <a:moveTo>
                    <a:pt x="94757" y="0"/>
                  </a:moveTo>
                  <a:lnTo>
                    <a:pt x="33884" y="34328"/>
                  </a:lnTo>
                  <a:lnTo>
                    <a:pt x="26099" y="40433"/>
                  </a:lnTo>
                  <a:lnTo>
                    <a:pt x="23248" y="48012"/>
                  </a:lnTo>
                  <a:lnTo>
                    <a:pt x="23688" y="56575"/>
                  </a:lnTo>
                  <a:lnTo>
                    <a:pt x="26320" y="65792"/>
                  </a:lnTo>
                  <a:lnTo>
                    <a:pt x="31585" y="73107"/>
                  </a:lnTo>
                  <a:lnTo>
                    <a:pt x="77917" y="108343"/>
                  </a:lnTo>
                  <a:lnTo>
                    <a:pt x="121309" y="134919"/>
                  </a:lnTo>
                  <a:lnTo>
                    <a:pt x="125326" y="142588"/>
                  </a:lnTo>
                  <a:lnTo>
                    <a:pt x="126670" y="160469"/>
                  </a:lnTo>
                  <a:lnTo>
                    <a:pt x="123052" y="167810"/>
                  </a:lnTo>
                  <a:lnTo>
                    <a:pt x="109672" y="179087"/>
                  </a:lnTo>
                  <a:lnTo>
                    <a:pt x="101191" y="181393"/>
                  </a:lnTo>
                  <a:lnTo>
                    <a:pt x="82408" y="180834"/>
                  </a:lnTo>
                  <a:lnTo>
                    <a:pt x="26132" y="15944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54121" y="926507"/>
              <a:ext cx="41465" cy="400084"/>
            </a:xfrm>
            <a:custGeom>
              <a:avLst/>
              <a:gdLst/>
              <a:ahLst/>
              <a:cxnLst/>
              <a:rect l="0" t="0" r="0" b="0"/>
              <a:pathLst>
                <a:path w="41465" h="400084">
                  <a:moveTo>
                    <a:pt x="9879" y="0"/>
                  </a:moveTo>
                  <a:lnTo>
                    <a:pt x="1545" y="52051"/>
                  </a:lnTo>
                  <a:lnTo>
                    <a:pt x="0" y="108229"/>
                  </a:lnTo>
                  <a:lnTo>
                    <a:pt x="2662" y="169329"/>
                  </a:lnTo>
                  <a:lnTo>
                    <a:pt x="10860" y="231886"/>
                  </a:lnTo>
                  <a:lnTo>
                    <a:pt x="20698" y="285516"/>
                  </a:lnTo>
                  <a:lnTo>
                    <a:pt x="28913" y="340668"/>
                  </a:lnTo>
                  <a:lnTo>
                    <a:pt x="4146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937658" y="1042610"/>
              <a:ext cx="221099" cy="10240"/>
            </a:xfrm>
            <a:custGeom>
              <a:avLst/>
              <a:gdLst/>
              <a:ahLst/>
              <a:cxnLst/>
              <a:rect l="0" t="0" r="0" b="0"/>
              <a:pathLst>
                <a:path w="221099" h="10240">
                  <a:moveTo>
                    <a:pt x="221098" y="10239"/>
                  </a:moveTo>
                  <a:lnTo>
                    <a:pt x="162482" y="1174"/>
                  </a:lnTo>
                  <a:lnTo>
                    <a:pt x="108307" y="0"/>
                  </a:lnTo>
                  <a:lnTo>
                    <a:pt x="55666" y="2887"/>
                  </a:lnTo>
                  <a:lnTo>
                    <a:pt x="0" y="10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42984" y="12318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72205" y="1150533"/>
              <a:ext cx="144480" cy="144524"/>
            </a:xfrm>
            <a:custGeom>
              <a:avLst/>
              <a:gdLst/>
              <a:ahLst/>
              <a:cxnLst/>
              <a:rect l="0" t="0" r="0" b="0"/>
              <a:pathLst>
                <a:path w="144480" h="144524">
                  <a:moveTo>
                    <a:pt x="91836" y="18130"/>
                  </a:moveTo>
                  <a:lnTo>
                    <a:pt x="80658" y="6951"/>
                  </a:lnTo>
                  <a:lnTo>
                    <a:pt x="62691" y="1463"/>
                  </a:lnTo>
                  <a:lnTo>
                    <a:pt x="51349" y="0"/>
                  </a:lnTo>
                  <a:lnTo>
                    <a:pt x="41449" y="2534"/>
                  </a:lnTo>
                  <a:lnTo>
                    <a:pt x="24208" y="14708"/>
                  </a:lnTo>
                  <a:lnTo>
                    <a:pt x="6937" y="41292"/>
                  </a:lnTo>
                  <a:lnTo>
                    <a:pt x="0" y="76985"/>
                  </a:lnTo>
                  <a:lnTo>
                    <a:pt x="3534" y="111608"/>
                  </a:lnTo>
                  <a:lnTo>
                    <a:pt x="12037" y="130255"/>
                  </a:lnTo>
                  <a:lnTo>
                    <a:pt x="17579" y="138504"/>
                  </a:lnTo>
                  <a:lnTo>
                    <a:pt x="25954" y="142833"/>
                  </a:lnTo>
                  <a:lnTo>
                    <a:pt x="47738" y="144523"/>
                  </a:lnTo>
                  <a:lnTo>
                    <a:pt x="57758" y="140997"/>
                  </a:lnTo>
                  <a:lnTo>
                    <a:pt x="75130" y="127719"/>
                  </a:lnTo>
                  <a:lnTo>
                    <a:pt x="84411" y="107001"/>
                  </a:lnTo>
                  <a:lnTo>
                    <a:pt x="87366" y="83364"/>
                  </a:lnTo>
                  <a:lnTo>
                    <a:pt x="84780" y="61161"/>
                  </a:lnTo>
                  <a:lnTo>
                    <a:pt x="83623" y="58515"/>
                  </a:lnTo>
                  <a:lnTo>
                    <a:pt x="82337" y="68054"/>
                  </a:lnTo>
                  <a:lnTo>
                    <a:pt x="87202" y="94144"/>
                  </a:lnTo>
                  <a:lnTo>
                    <a:pt x="101641" y="124100"/>
                  </a:lnTo>
                  <a:lnTo>
                    <a:pt x="108901" y="130891"/>
                  </a:lnTo>
                  <a:lnTo>
                    <a:pt x="144479" y="144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348269" y="1136753"/>
              <a:ext cx="147400" cy="189838"/>
            </a:xfrm>
            <a:custGeom>
              <a:avLst/>
              <a:gdLst/>
              <a:ahLst/>
              <a:cxnLst/>
              <a:rect l="0" t="0" r="0" b="0"/>
              <a:pathLst>
                <a:path w="147400" h="189838">
                  <a:moveTo>
                    <a:pt x="0" y="31910"/>
                  </a:moveTo>
                  <a:lnTo>
                    <a:pt x="3119" y="86054"/>
                  </a:lnTo>
                  <a:lnTo>
                    <a:pt x="9065" y="141001"/>
                  </a:lnTo>
                  <a:lnTo>
                    <a:pt x="8383" y="145581"/>
                  </a:lnTo>
                  <a:lnTo>
                    <a:pt x="6759" y="143956"/>
                  </a:lnTo>
                  <a:lnTo>
                    <a:pt x="3004" y="129671"/>
                  </a:lnTo>
                  <a:lnTo>
                    <a:pt x="593" y="79253"/>
                  </a:lnTo>
                  <a:lnTo>
                    <a:pt x="2603" y="50612"/>
                  </a:lnTo>
                  <a:lnTo>
                    <a:pt x="11296" y="30083"/>
                  </a:lnTo>
                  <a:lnTo>
                    <a:pt x="29343" y="5372"/>
                  </a:lnTo>
                  <a:lnTo>
                    <a:pt x="38279" y="1350"/>
                  </a:lnTo>
                  <a:lnTo>
                    <a:pt x="60687" y="0"/>
                  </a:lnTo>
                  <a:lnTo>
                    <a:pt x="80004" y="6419"/>
                  </a:lnTo>
                  <a:lnTo>
                    <a:pt x="96389" y="18241"/>
                  </a:lnTo>
                  <a:lnTo>
                    <a:pt x="117597" y="44627"/>
                  </a:lnTo>
                  <a:lnTo>
                    <a:pt x="139691" y="95369"/>
                  </a:lnTo>
                  <a:lnTo>
                    <a:pt x="146384" y="156094"/>
                  </a:lnTo>
                  <a:lnTo>
                    <a:pt x="147399" y="1898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55710" y="1133164"/>
              <a:ext cx="108415" cy="151313"/>
            </a:xfrm>
            <a:custGeom>
              <a:avLst/>
              <a:gdLst/>
              <a:ahLst/>
              <a:cxnLst/>
              <a:rect l="0" t="0" r="0" b="0"/>
              <a:pathLst>
                <a:path w="108415" h="151313">
                  <a:moveTo>
                    <a:pt x="108414" y="24970"/>
                  </a:moveTo>
                  <a:lnTo>
                    <a:pt x="90433" y="9329"/>
                  </a:lnTo>
                  <a:lnTo>
                    <a:pt x="73517" y="1251"/>
                  </a:lnTo>
                  <a:lnTo>
                    <a:pt x="54300" y="0"/>
                  </a:lnTo>
                  <a:lnTo>
                    <a:pt x="35230" y="4514"/>
                  </a:lnTo>
                  <a:lnTo>
                    <a:pt x="18956" y="14319"/>
                  </a:lnTo>
                  <a:lnTo>
                    <a:pt x="7044" y="29595"/>
                  </a:lnTo>
                  <a:lnTo>
                    <a:pt x="2230" y="38582"/>
                  </a:lnTo>
                  <a:lnTo>
                    <a:pt x="0" y="64165"/>
                  </a:lnTo>
                  <a:lnTo>
                    <a:pt x="4078" y="92693"/>
                  </a:lnTo>
                  <a:lnTo>
                    <a:pt x="13689" y="117070"/>
                  </a:lnTo>
                  <a:lnTo>
                    <a:pt x="28879" y="133364"/>
                  </a:lnTo>
                  <a:lnTo>
                    <a:pt x="46159" y="143335"/>
                  </a:lnTo>
                  <a:lnTo>
                    <a:pt x="76828" y="151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695709" y="1109958"/>
              <a:ext cx="141043" cy="174519"/>
            </a:xfrm>
            <a:custGeom>
              <a:avLst/>
              <a:gdLst/>
              <a:ahLst/>
              <a:cxnLst/>
              <a:rect l="0" t="0" r="0" b="0"/>
              <a:pathLst>
                <a:path w="141043" h="174519">
                  <a:moveTo>
                    <a:pt x="0" y="79762"/>
                  </a:moveTo>
                  <a:lnTo>
                    <a:pt x="58617" y="85351"/>
                  </a:lnTo>
                  <a:lnTo>
                    <a:pt x="93407" y="83238"/>
                  </a:lnTo>
                  <a:lnTo>
                    <a:pt x="125943" y="69613"/>
                  </a:lnTo>
                  <a:lnTo>
                    <a:pt x="133095" y="61298"/>
                  </a:lnTo>
                  <a:lnTo>
                    <a:pt x="141042" y="39580"/>
                  </a:lnTo>
                  <a:lnTo>
                    <a:pt x="139652" y="29577"/>
                  </a:lnTo>
                  <a:lnTo>
                    <a:pt x="128748" y="12224"/>
                  </a:lnTo>
                  <a:lnTo>
                    <a:pt x="109084" y="2952"/>
                  </a:lnTo>
                  <a:lnTo>
                    <a:pt x="85917" y="0"/>
                  </a:lnTo>
                  <a:lnTo>
                    <a:pt x="63922" y="2588"/>
                  </a:lnTo>
                  <a:lnTo>
                    <a:pt x="45568" y="13877"/>
                  </a:lnTo>
                  <a:lnTo>
                    <a:pt x="14721" y="49720"/>
                  </a:lnTo>
                  <a:lnTo>
                    <a:pt x="6543" y="73039"/>
                  </a:lnTo>
                  <a:lnTo>
                    <a:pt x="4078" y="97831"/>
                  </a:lnTo>
                  <a:lnTo>
                    <a:pt x="6882" y="120548"/>
                  </a:lnTo>
                  <a:lnTo>
                    <a:pt x="18267" y="139223"/>
                  </a:lnTo>
                  <a:lnTo>
                    <a:pt x="35025" y="154152"/>
                  </a:lnTo>
                  <a:lnTo>
                    <a:pt x="54172" y="164687"/>
                  </a:lnTo>
                  <a:lnTo>
                    <a:pt x="115814" y="1745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180021" y="856120"/>
            <a:ext cx="4437827" cy="689872"/>
            <a:chOff x="5180021" y="856120"/>
            <a:chExt cx="4437827" cy="689872"/>
          </a:xfrm>
        </p:grpSpPr>
        <p:sp>
          <p:nvSpPr>
            <p:cNvPr id="63" name="Freeform 62"/>
            <p:cNvSpPr/>
            <p:nvPr/>
          </p:nvSpPr>
          <p:spPr>
            <a:xfrm>
              <a:off x="5190549" y="1126549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2195" y="37478"/>
                  </a:lnTo>
                  <a:lnTo>
                    <a:pt x="433" y="94490"/>
                  </a:lnTo>
                  <a:lnTo>
                    <a:pt x="57" y="15548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180021" y="100020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307965" y="926821"/>
              <a:ext cx="156326" cy="389242"/>
            </a:xfrm>
            <a:custGeom>
              <a:avLst/>
              <a:gdLst/>
              <a:ahLst/>
              <a:cxnLst/>
              <a:rect l="0" t="0" r="0" b="0"/>
              <a:pathLst>
                <a:path w="156326" h="389242">
                  <a:moveTo>
                    <a:pt x="29983" y="389241"/>
                  </a:moveTo>
                  <a:lnTo>
                    <a:pt x="29983" y="335096"/>
                  </a:lnTo>
                  <a:lnTo>
                    <a:pt x="29983" y="280150"/>
                  </a:lnTo>
                  <a:lnTo>
                    <a:pt x="22747" y="217000"/>
                  </a:lnTo>
                  <a:lnTo>
                    <a:pt x="16985" y="161372"/>
                  </a:lnTo>
                  <a:lnTo>
                    <a:pt x="8817" y="98231"/>
                  </a:lnTo>
                  <a:lnTo>
                    <a:pt x="0" y="36710"/>
                  </a:lnTo>
                  <a:lnTo>
                    <a:pt x="4146" y="25539"/>
                  </a:lnTo>
                  <a:lnTo>
                    <a:pt x="21229" y="6887"/>
                  </a:lnTo>
                  <a:lnTo>
                    <a:pt x="32336" y="2147"/>
                  </a:lnTo>
                  <a:lnTo>
                    <a:pt x="57155" y="0"/>
                  </a:lnTo>
                  <a:lnTo>
                    <a:pt x="113630" y="11180"/>
                  </a:lnTo>
                  <a:lnTo>
                    <a:pt x="156325" y="207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253720" y="1137077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1160" y="11179"/>
                  </a:lnTo>
                  <a:lnTo>
                    <a:pt x="108375" y="18130"/>
                  </a:lnTo>
                  <a:lnTo>
                    <a:pt x="55376" y="204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832787" y="937036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10529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129" y="141375"/>
                  </a:lnTo>
                  <a:lnTo>
                    <a:pt x="38" y="201376"/>
                  </a:lnTo>
                  <a:lnTo>
                    <a:pt x="12" y="258018"/>
                  </a:lnTo>
                  <a:lnTo>
                    <a:pt x="3" y="32115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685389" y="1105492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6053" y="16788"/>
                  </a:lnTo>
                  <a:lnTo>
                    <a:pt x="114645" y="23333"/>
                  </a:lnTo>
                  <a:lnTo>
                    <a:pt x="59430" y="355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938072" y="905450"/>
              <a:ext cx="334294" cy="382942"/>
            </a:xfrm>
            <a:custGeom>
              <a:avLst/>
              <a:gdLst/>
              <a:ahLst/>
              <a:cxnLst/>
              <a:rect l="0" t="0" r="0" b="0"/>
              <a:pathLst>
                <a:path w="334294" h="382942">
                  <a:moveTo>
                    <a:pt x="0" y="0"/>
                  </a:moveTo>
                  <a:lnTo>
                    <a:pt x="8333" y="48931"/>
                  </a:lnTo>
                  <a:lnTo>
                    <a:pt x="15684" y="102472"/>
                  </a:lnTo>
                  <a:lnTo>
                    <a:pt x="25055" y="152805"/>
                  </a:lnTo>
                  <a:lnTo>
                    <a:pt x="29650" y="206583"/>
                  </a:lnTo>
                  <a:lnTo>
                    <a:pt x="31012" y="259562"/>
                  </a:lnTo>
                  <a:lnTo>
                    <a:pt x="31472" y="321460"/>
                  </a:lnTo>
                  <a:lnTo>
                    <a:pt x="30382" y="356380"/>
                  </a:lnTo>
                  <a:lnTo>
                    <a:pt x="28444" y="356910"/>
                  </a:lnTo>
                  <a:lnTo>
                    <a:pt x="25982" y="353754"/>
                  </a:lnTo>
                  <a:lnTo>
                    <a:pt x="26365" y="340888"/>
                  </a:lnTo>
                  <a:lnTo>
                    <a:pt x="32068" y="279464"/>
                  </a:lnTo>
                  <a:lnTo>
                    <a:pt x="40958" y="245021"/>
                  </a:lnTo>
                  <a:lnTo>
                    <a:pt x="51739" y="227442"/>
                  </a:lnTo>
                  <a:lnTo>
                    <a:pt x="59059" y="222988"/>
                  </a:lnTo>
                  <a:lnTo>
                    <a:pt x="76551" y="221158"/>
                  </a:lnTo>
                  <a:lnTo>
                    <a:pt x="106130" y="232295"/>
                  </a:lnTo>
                  <a:lnTo>
                    <a:pt x="137121" y="256002"/>
                  </a:lnTo>
                  <a:lnTo>
                    <a:pt x="157352" y="285253"/>
                  </a:lnTo>
                  <a:lnTo>
                    <a:pt x="170755" y="321736"/>
                  </a:lnTo>
                  <a:lnTo>
                    <a:pt x="172207" y="345375"/>
                  </a:lnTo>
                  <a:lnTo>
                    <a:pt x="171293" y="360561"/>
                  </a:lnTo>
                  <a:lnTo>
                    <a:pt x="172687" y="359697"/>
                  </a:lnTo>
                  <a:lnTo>
                    <a:pt x="188901" y="325008"/>
                  </a:lnTo>
                  <a:lnTo>
                    <a:pt x="204449" y="309785"/>
                  </a:lnTo>
                  <a:lnTo>
                    <a:pt x="261598" y="285319"/>
                  </a:lnTo>
                  <a:lnTo>
                    <a:pt x="305008" y="264850"/>
                  </a:lnTo>
                  <a:lnTo>
                    <a:pt x="331229" y="245110"/>
                  </a:lnTo>
                  <a:lnTo>
                    <a:pt x="334293" y="238276"/>
                  </a:lnTo>
                  <a:lnTo>
                    <a:pt x="333996" y="231381"/>
                  </a:lnTo>
                  <a:lnTo>
                    <a:pt x="327427" y="217480"/>
                  </a:lnTo>
                  <a:lnTo>
                    <a:pt x="316709" y="203503"/>
                  </a:lnTo>
                  <a:lnTo>
                    <a:pt x="291931" y="188069"/>
                  </a:lnTo>
                  <a:lnTo>
                    <a:pt x="272467" y="186142"/>
                  </a:lnTo>
                  <a:lnTo>
                    <a:pt x="252118" y="190355"/>
                  </a:lnTo>
                  <a:lnTo>
                    <a:pt x="222101" y="205880"/>
                  </a:lnTo>
                  <a:lnTo>
                    <a:pt x="205557" y="218624"/>
                  </a:lnTo>
                  <a:lnTo>
                    <a:pt x="193524" y="238326"/>
                  </a:lnTo>
                  <a:lnTo>
                    <a:pt x="185447" y="262681"/>
                  </a:lnTo>
                  <a:lnTo>
                    <a:pt x="182069" y="301530"/>
                  </a:lnTo>
                  <a:lnTo>
                    <a:pt x="185425" y="324696"/>
                  </a:lnTo>
                  <a:lnTo>
                    <a:pt x="193936" y="343571"/>
                  </a:lnTo>
                  <a:lnTo>
                    <a:pt x="199481" y="351880"/>
                  </a:lnTo>
                  <a:lnTo>
                    <a:pt x="215000" y="364232"/>
                  </a:lnTo>
                  <a:lnTo>
                    <a:pt x="253559" y="381693"/>
                  </a:lnTo>
                  <a:lnTo>
                    <a:pt x="274130" y="382941"/>
                  </a:lnTo>
                  <a:lnTo>
                    <a:pt x="31585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253927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490017" y="1105499"/>
              <a:ext cx="300864" cy="185283"/>
            </a:xfrm>
            <a:custGeom>
              <a:avLst/>
              <a:gdLst/>
              <a:ahLst/>
              <a:cxnLst/>
              <a:rect l="0" t="0" r="0" b="0"/>
              <a:pathLst>
                <a:path w="300864" h="185283">
                  <a:moveTo>
                    <a:pt x="6066" y="52635"/>
                  </a:moveTo>
                  <a:lnTo>
                    <a:pt x="0" y="85087"/>
                  </a:lnTo>
                  <a:lnTo>
                    <a:pt x="10624" y="136977"/>
                  </a:lnTo>
                  <a:lnTo>
                    <a:pt x="15415" y="185282"/>
                  </a:lnTo>
                  <a:lnTo>
                    <a:pt x="15808" y="184350"/>
                  </a:lnTo>
                  <a:lnTo>
                    <a:pt x="15075" y="170837"/>
                  </a:lnTo>
                  <a:lnTo>
                    <a:pt x="7483" y="110763"/>
                  </a:lnTo>
                  <a:lnTo>
                    <a:pt x="7515" y="57012"/>
                  </a:lnTo>
                  <a:lnTo>
                    <a:pt x="15723" y="23516"/>
                  </a:lnTo>
                  <a:lnTo>
                    <a:pt x="26346" y="6158"/>
                  </a:lnTo>
                  <a:lnTo>
                    <a:pt x="34794" y="1763"/>
                  </a:lnTo>
                  <a:lnTo>
                    <a:pt x="56658" y="0"/>
                  </a:lnTo>
                  <a:lnTo>
                    <a:pt x="75734" y="6235"/>
                  </a:lnTo>
                  <a:lnTo>
                    <a:pt x="92012" y="17975"/>
                  </a:lnTo>
                  <a:lnTo>
                    <a:pt x="113159" y="44315"/>
                  </a:lnTo>
                  <a:lnTo>
                    <a:pt x="135231" y="95040"/>
                  </a:lnTo>
                  <a:lnTo>
                    <a:pt x="138969" y="98453"/>
                  </a:lnTo>
                  <a:lnTo>
                    <a:pt x="142631" y="97218"/>
                  </a:lnTo>
                  <a:lnTo>
                    <a:pt x="146243" y="92886"/>
                  </a:lnTo>
                  <a:lnTo>
                    <a:pt x="164008" y="31954"/>
                  </a:lnTo>
                  <a:lnTo>
                    <a:pt x="179208" y="16927"/>
                  </a:lnTo>
                  <a:lnTo>
                    <a:pt x="188174" y="11283"/>
                  </a:lnTo>
                  <a:lnTo>
                    <a:pt x="197661" y="9859"/>
                  </a:lnTo>
                  <a:lnTo>
                    <a:pt x="217561" y="14516"/>
                  </a:lnTo>
                  <a:lnTo>
                    <a:pt x="242906" y="30292"/>
                  </a:lnTo>
                  <a:lnTo>
                    <a:pt x="286667" y="85032"/>
                  </a:lnTo>
                  <a:lnTo>
                    <a:pt x="294554" y="108758"/>
                  </a:lnTo>
                  <a:lnTo>
                    <a:pt x="300863" y="1684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860595" y="1103355"/>
              <a:ext cx="343857" cy="442637"/>
            </a:xfrm>
            <a:custGeom>
              <a:avLst/>
              <a:gdLst/>
              <a:ahLst/>
              <a:cxnLst/>
              <a:rect l="0" t="0" r="0" b="0"/>
              <a:pathLst>
                <a:path w="343857" h="442637">
                  <a:moveTo>
                    <a:pt x="130327" y="75836"/>
                  </a:moveTo>
                  <a:lnTo>
                    <a:pt x="120752" y="44554"/>
                  </a:lnTo>
                  <a:lnTo>
                    <a:pt x="110084" y="28398"/>
                  </a:lnTo>
                  <a:lnTo>
                    <a:pt x="91304" y="16538"/>
                  </a:lnTo>
                  <a:lnTo>
                    <a:pt x="79745" y="11738"/>
                  </a:lnTo>
                  <a:lnTo>
                    <a:pt x="69699" y="10877"/>
                  </a:lnTo>
                  <a:lnTo>
                    <a:pt x="52299" y="16160"/>
                  </a:lnTo>
                  <a:lnTo>
                    <a:pt x="29348" y="32288"/>
                  </a:lnTo>
                  <a:lnTo>
                    <a:pt x="13320" y="57474"/>
                  </a:lnTo>
                  <a:lnTo>
                    <a:pt x="1162" y="87163"/>
                  </a:lnTo>
                  <a:lnTo>
                    <a:pt x="0" y="110896"/>
                  </a:lnTo>
                  <a:lnTo>
                    <a:pt x="8787" y="158671"/>
                  </a:lnTo>
                  <a:lnTo>
                    <a:pt x="21327" y="177382"/>
                  </a:lnTo>
                  <a:lnTo>
                    <a:pt x="29585" y="185648"/>
                  </a:lnTo>
                  <a:lnTo>
                    <a:pt x="38599" y="189988"/>
                  </a:lnTo>
                  <a:lnTo>
                    <a:pt x="57974" y="191691"/>
                  </a:lnTo>
                  <a:lnTo>
                    <a:pt x="66883" y="188168"/>
                  </a:lnTo>
                  <a:lnTo>
                    <a:pt x="83023" y="174894"/>
                  </a:lnTo>
                  <a:lnTo>
                    <a:pt x="99673" y="142102"/>
                  </a:lnTo>
                  <a:lnTo>
                    <a:pt x="112015" y="102749"/>
                  </a:lnTo>
                  <a:lnTo>
                    <a:pt x="115779" y="98458"/>
                  </a:lnTo>
                  <a:lnTo>
                    <a:pt x="119459" y="100276"/>
                  </a:lnTo>
                  <a:lnTo>
                    <a:pt x="147065" y="147638"/>
                  </a:lnTo>
                  <a:lnTo>
                    <a:pt x="155524" y="155289"/>
                  </a:lnTo>
                  <a:lnTo>
                    <a:pt x="164673" y="158051"/>
                  </a:lnTo>
                  <a:lnTo>
                    <a:pt x="184196" y="154880"/>
                  </a:lnTo>
                  <a:lnTo>
                    <a:pt x="191976" y="149589"/>
                  </a:lnTo>
                  <a:lnTo>
                    <a:pt x="203740" y="134352"/>
                  </a:lnTo>
                  <a:lnTo>
                    <a:pt x="208515" y="133564"/>
                  </a:lnTo>
                  <a:lnTo>
                    <a:pt x="212868" y="137718"/>
                  </a:lnTo>
                  <a:lnTo>
                    <a:pt x="216940" y="145167"/>
                  </a:lnTo>
                  <a:lnTo>
                    <a:pt x="224645" y="199149"/>
                  </a:lnTo>
                  <a:lnTo>
                    <a:pt x="231842" y="248984"/>
                  </a:lnTo>
                  <a:lnTo>
                    <a:pt x="235664" y="300794"/>
                  </a:lnTo>
                  <a:lnTo>
                    <a:pt x="242517" y="353190"/>
                  </a:lnTo>
                  <a:lnTo>
                    <a:pt x="246237" y="404590"/>
                  </a:lnTo>
                  <a:lnTo>
                    <a:pt x="251253" y="435249"/>
                  </a:lnTo>
                  <a:lnTo>
                    <a:pt x="250718" y="441787"/>
                  </a:lnTo>
                  <a:lnTo>
                    <a:pt x="248023" y="442636"/>
                  </a:lnTo>
                  <a:lnTo>
                    <a:pt x="243886" y="439692"/>
                  </a:lnTo>
                  <a:lnTo>
                    <a:pt x="228841" y="392941"/>
                  </a:lnTo>
                  <a:lnTo>
                    <a:pt x="214604" y="333620"/>
                  </a:lnTo>
                  <a:lnTo>
                    <a:pt x="200527" y="270646"/>
                  </a:lnTo>
                  <a:lnTo>
                    <a:pt x="195581" y="211157"/>
                  </a:lnTo>
                  <a:lnTo>
                    <a:pt x="194115" y="154666"/>
                  </a:lnTo>
                  <a:lnTo>
                    <a:pt x="193620" y="91581"/>
                  </a:lnTo>
                  <a:lnTo>
                    <a:pt x="196642" y="37179"/>
                  </a:lnTo>
                  <a:lnTo>
                    <a:pt x="199104" y="25498"/>
                  </a:lnTo>
                  <a:lnTo>
                    <a:pt x="204254" y="16541"/>
                  </a:lnTo>
                  <a:lnTo>
                    <a:pt x="219335" y="3469"/>
                  </a:lnTo>
                  <a:lnTo>
                    <a:pt x="240856" y="0"/>
                  </a:lnTo>
                  <a:lnTo>
                    <a:pt x="264849" y="3527"/>
                  </a:lnTo>
                  <a:lnTo>
                    <a:pt x="296917" y="18666"/>
                  </a:lnTo>
                  <a:lnTo>
                    <a:pt x="313942" y="31320"/>
                  </a:lnTo>
                  <a:lnTo>
                    <a:pt x="331090" y="57187"/>
                  </a:lnTo>
                  <a:lnTo>
                    <a:pt x="343580" y="87078"/>
                  </a:lnTo>
                  <a:lnTo>
                    <a:pt x="343856" y="97369"/>
                  </a:lnTo>
                  <a:lnTo>
                    <a:pt x="337922" y="118162"/>
                  </a:lnTo>
                  <a:lnTo>
                    <a:pt x="330725" y="126280"/>
                  </a:lnTo>
                  <a:lnTo>
                    <a:pt x="310250" y="138420"/>
                  </a:lnTo>
                  <a:lnTo>
                    <a:pt x="288671" y="141476"/>
                  </a:lnTo>
                  <a:lnTo>
                    <a:pt x="235612" y="1390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425429" y="856120"/>
              <a:ext cx="207733" cy="439190"/>
            </a:xfrm>
            <a:custGeom>
              <a:avLst/>
              <a:gdLst/>
              <a:ahLst/>
              <a:cxnLst/>
              <a:rect l="0" t="0" r="0" b="0"/>
              <a:pathLst>
                <a:path w="207733" h="439190">
                  <a:moveTo>
                    <a:pt x="165617" y="333600"/>
                  </a:moveTo>
                  <a:lnTo>
                    <a:pt x="165617" y="274983"/>
                  </a:lnTo>
                  <a:lnTo>
                    <a:pt x="159378" y="254515"/>
                  </a:lnTo>
                  <a:lnTo>
                    <a:pt x="154439" y="245782"/>
                  </a:lnTo>
                  <a:lnTo>
                    <a:pt x="139592" y="232958"/>
                  </a:lnTo>
                  <a:lnTo>
                    <a:pt x="130720" y="227901"/>
                  </a:lnTo>
                  <a:lnTo>
                    <a:pt x="111503" y="225401"/>
                  </a:lnTo>
                  <a:lnTo>
                    <a:pt x="92433" y="229360"/>
                  </a:lnTo>
                  <a:lnTo>
                    <a:pt x="67374" y="245912"/>
                  </a:lnTo>
                  <a:lnTo>
                    <a:pt x="23348" y="292417"/>
                  </a:lnTo>
                  <a:lnTo>
                    <a:pt x="6740" y="328936"/>
                  </a:lnTo>
                  <a:lnTo>
                    <a:pt x="0" y="374982"/>
                  </a:lnTo>
                  <a:lnTo>
                    <a:pt x="4663" y="399175"/>
                  </a:lnTo>
                  <a:lnTo>
                    <a:pt x="20441" y="425949"/>
                  </a:lnTo>
                  <a:lnTo>
                    <a:pt x="26719" y="433770"/>
                  </a:lnTo>
                  <a:lnTo>
                    <a:pt x="34414" y="437815"/>
                  </a:lnTo>
                  <a:lnTo>
                    <a:pt x="52323" y="439189"/>
                  </a:lnTo>
                  <a:lnTo>
                    <a:pt x="68861" y="432781"/>
                  </a:lnTo>
                  <a:lnTo>
                    <a:pt x="114098" y="400646"/>
                  </a:lnTo>
                  <a:lnTo>
                    <a:pt x="160176" y="339281"/>
                  </a:lnTo>
                  <a:lnTo>
                    <a:pt x="180227" y="275797"/>
                  </a:lnTo>
                  <a:lnTo>
                    <a:pt x="188520" y="213171"/>
                  </a:lnTo>
                  <a:lnTo>
                    <a:pt x="192174" y="188829"/>
                  </a:lnTo>
                  <a:lnTo>
                    <a:pt x="188107" y="138367"/>
                  </a:lnTo>
                  <a:lnTo>
                    <a:pt x="183980" y="89749"/>
                  </a:lnTo>
                  <a:lnTo>
                    <a:pt x="172104" y="32098"/>
                  </a:lnTo>
                  <a:lnTo>
                    <a:pt x="156360" y="3410"/>
                  </a:lnTo>
                  <a:lnTo>
                    <a:pt x="150088" y="0"/>
                  </a:lnTo>
                  <a:lnTo>
                    <a:pt x="143566" y="66"/>
                  </a:lnTo>
                  <a:lnTo>
                    <a:pt x="136879" y="2449"/>
                  </a:lnTo>
                  <a:lnTo>
                    <a:pt x="132420" y="11057"/>
                  </a:lnTo>
                  <a:lnTo>
                    <a:pt x="125265" y="72186"/>
                  </a:lnTo>
                  <a:lnTo>
                    <a:pt x="127145" y="123563"/>
                  </a:lnTo>
                  <a:lnTo>
                    <a:pt x="138261" y="182147"/>
                  </a:lnTo>
                  <a:lnTo>
                    <a:pt x="148283" y="233353"/>
                  </a:lnTo>
                  <a:lnTo>
                    <a:pt x="169386" y="295557"/>
                  </a:lnTo>
                  <a:lnTo>
                    <a:pt x="189152" y="339733"/>
                  </a:lnTo>
                  <a:lnTo>
                    <a:pt x="207732" y="3651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717388" y="1137077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738446" y="1031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823811" y="1084435"/>
              <a:ext cx="146403" cy="197976"/>
            </a:xfrm>
            <a:custGeom>
              <a:avLst/>
              <a:gdLst/>
              <a:ahLst/>
              <a:cxnLst/>
              <a:rect l="0" t="0" r="0" b="0"/>
              <a:pathLst>
                <a:path w="146403" h="197976">
                  <a:moveTo>
                    <a:pt x="83090" y="0"/>
                  </a:moveTo>
                  <a:lnTo>
                    <a:pt x="29215" y="19128"/>
                  </a:lnTo>
                  <a:lnTo>
                    <a:pt x="8843" y="30338"/>
                  </a:lnTo>
                  <a:lnTo>
                    <a:pt x="3177" y="38943"/>
                  </a:lnTo>
                  <a:lnTo>
                    <a:pt x="0" y="60982"/>
                  </a:lnTo>
                  <a:lnTo>
                    <a:pt x="3130" y="69900"/>
                  </a:lnTo>
                  <a:lnTo>
                    <a:pt x="15967" y="82929"/>
                  </a:lnTo>
                  <a:lnTo>
                    <a:pt x="71232" y="104652"/>
                  </a:lnTo>
                  <a:lnTo>
                    <a:pt x="123859" y="123919"/>
                  </a:lnTo>
                  <a:lnTo>
                    <a:pt x="140595" y="135403"/>
                  </a:lnTo>
                  <a:lnTo>
                    <a:pt x="144823" y="142911"/>
                  </a:lnTo>
                  <a:lnTo>
                    <a:pt x="146402" y="160612"/>
                  </a:lnTo>
                  <a:lnTo>
                    <a:pt x="140085" y="177058"/>
                  </a:lnTo>
                  <a:lnTo>
                    <a:pt x="135124" y="184719"/>
                  </a:lnTo>
                  <a:lnTo>
                    <a:pt x="127139" y="189826"/>
                  </a:lnTo>
                  <a:lnTo>
                    <a:pt x="93542" y="197015"/>
                  </a:lnTo>
                  <a:lnTo>
                    <a:pt x="57462" y="197975"/>
                  </a:lnTo>
                  <a:lnTo>
                    <a:pt x="3044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097065" y="905450"/>
              <a:ext cx="30936" cy="400084"/>
            </a:xfrm>
            <a:custGeom>
              <a:avLst/>
              <a:gdLst/>
              <a:ahLst/>
              <a:cxnLst/>
              <a:rect l="0" t="0" r="0" b="0"/>
              <a:pathLst>
                <a:path w="30936" h="400084">
                  <a:moveTo>
                    <a:pt x="9878" y="0"/>
                  </a:moveTo>
                  <a:lnTo>
                    <a:pt x="1545" y="60384"/>
                  </a:lnTo>
                  <a:lnTo>
                    <a:pt x="0" y="121227"/>
                  </a:lnTo>
                  <a:lnTo>
                    <a:pt x="808" y="167353"/>
                  </a:lnTo>
                  <a:lnTo>
                    <a:pt x="5067" y="215149"/>
                  </a:lnTo>
                  <a:lnTo>
                    <a:pt x="8452" y="276918"/>
                  </a:lnTo>
                  <a:lnTo>
                    <a:pt x="18001" y="334550"/>
                  </a:lnTo>
                  <a:lnTo>
                    <a:pt x="28033" y="380423"/>
                  </a:lnTo>
                  <a:lnTo>
                    <a:pt x="3093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970073" y="1055045"/>
              <a:ext cx="263213" cy="8334"/>
            </a:xfrm>
            <a:custGeom>
              <a:avLst/>
              <a:gdLst/>
              <a:ahLst/>
              <a:cxnLst/>
              <a:rect l="0" t="0" r="0" b="0"/>
              <a:pathLst>
                <a:path w="263213" h="8334">
                  <a:moveTo>
                    <a:pt x="263212" y="8333"/>
                  </a:moveTo>
                  <a:lnTo>
                    <a:pt x="225734" y="0"/>
                  </a:lnTo>
                  <a:lnTo>
                    <a:pt x="187767" y="1574"/>
                  </a:lnTo>
                  <a:lnTo>
                    <a:pt x="127426" y="6998"/>
                  </a:lnTo>
                  <a:lnTo>
                    <a:pt x="67588" y="8069"/>
                  </a:lnTo>
                  <a:lnTo>
                    <a:pt x="20066" y="8281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215122" y="1132240"/>
              <a:ext cx="239262" cy="152285"/>
            </a:xfrm>
            <a:custGeom>
              <a:avLst/>
              <a:gdLst/>
              <a:ahLst/>
              <a:cxnLst/>
              <a:rect l="0" t="0" r="0" b="0"/>
              <a:pathLst>
                <a:path w="239262" h="152285">
                  <a:moveTo>
                    <a:pt x="133976" y="57480"/>
                  </a:moveTo>
                  <a:lnTo>
                    <a:pt x="113733" y="13517"/>
                  </a:lnTo>
                  <a:lnTo>
                    <a:pt x="105273" y="7114"/>
                  </a:lnTo>
                  <a:lnTo>
                    <a:pt x="83395" y="0"/>
                  </a:lnTo>
                  <a:lnTo>
                    <a:pt x="50359" y="1584"/>
                  </a:lnTo>
                  <a:lnTo>
                    <a:pt x="32082" y="12750"/>
                  </a:lnTo>
                  <a:lnTo>
                    <a:pt x="17330" y="29411"/>
                  </a:lnTo>
                  <a:lnTo>
                    <a:pt x="6874" y="48514"/>
                  </a:lnTo>
                  <a:lnTo>
                    <a:pt x="0" y="84589"/>
                  </a:lnTo>
                  <a:lnTo>
                    <a:pt x="4632" y="108133"/>
                  </a:lnTo>
                  <a:lnTo>
                    <a:pt x="20393" y="137999"/>
                  </a:lnTo>
                  <a:lnTo>
                    <a:pt x="26668" y="146254"/>
                  </a:lnTo>
                  <a:lnTo>
                    <a:pt x="35532" y="150588"/>
                  </a:lnTo>
                  <a:lnTo>
                    <a:pt x="57858" y="152284"/>
                  </a:lnTo>
                  <a:lnTo>
                    <a:pt x="77139" y="146018"/>
                  </a:lnTo>
                  <a:lnTo>
                    <a:pt x="123079" y="109576"/>
                  </a:lnTo>
                  <a:lnTo>
                    <a:pt x="130221" y="102739"/>
                  </a:lnTo>
                  <a:lnTo>
                    <a:pt x="138492" y="100521"/>
                  </a:lnTo>
                  <a:lnTo>
                    <a:pt x="157040" y="104295"/>
                  </a:lnTo>
                  <a:lnTo>
                    <a:pt x="218381" y="133330"/>
                  </a:lnTo>
                  <a:lnTo>
                    <a:pt x="239261" y="1417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467107" y="1120534"/>
              <a:ext cx="197848" cy="174472"/>
            </a:xfrm>
            <a:custGeom>
              <a:avLst/>
              <a:gdLst/>
              <a:ahLst/>
              <a:cxnLst/>
              <a:rect l="0" t="0" r="0" b="0"/>
              <a:pathLst>
                <a:path w="197848" h="174472">
                  <a:moveTo>
                    <a:pt x="8333" y="48129"/>
                  </a:moveTo>
                  <a:lnTo>
                    <a:pt x="0" y="85607"/>
                  </a:lnTo>
                  <a:lnTo>
                    <a:pt x="1575" y="123574"/>
                  </a:lnTo>
                  <a:lnTo>
                    <a:pt x="3827" y="137030"/>
                  </a:lnTo>
                  <a:lnTo>
                    <a:pt x="6499" y="142491"/>
                  </a:lnTo>
                  <a:lnTo>
                    <a:pt x="9450" y="142623"/>
                  </a:lnTo>
                  <a:lnTo>
                    <a:pt x="12587" y="139201"/>
                  </a:lnTo>
                  <a:lnTo>
                    <a:pt x="18036" y="79113"/>
                  </a:lnTo>
                  <a:lnTo>
                    <a:pt x="20835" y="53711"/>
                  </a:lnTo>
                  <a:lnTo>
                    <a:pt x="35564" y="26256"/>
                  </a:lnTo>
                  <a:lnTo>
                    <a:pt x="48122" y="10722"/>
                  </a:lnTo>
                  <a:lnTo>
                    <a:pt x="67741" y="2258"/>
                  </a:lnTo>
                  <a:lnTo>
                    <a:pt x="79524" y="0"/>
                  </a:lnTo>
                  <a:lnTo>
                    <a:pt x="101975" y="3732"/>
                  </a:lnTo>
                  <a:lnTo>
                    <a:pt x="123651" y="14359"/>
                  </a:lnTo>
                  <a:lnTo>
                    <a:pt x="154416" y="41242"/>
                  </a:lnTo>
                  <a:lnTo>
                    <a:pt x="188112" y="99633"/>
                  </a:lnTo>
                  <a:lnTo>
                    <a:pt x="196565" y="155358"/>
                  </a:lnTo>
                  <a:lnTo>
                    <a:pt x="197847" y="1744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733326" y="1110431"/>
              <a:ext cx="121141" cy="180386"/>
            </a:xfrm>
            <a:custGeom>
              <a:avLst/>
              <a:gdLst/>
              <a:ahLst/>
              <a:cxnLst/>
              <a:rect l="0" t="0" r="0" b="0"/>
              <a:pathLst>
                <a:path w="121141" h="180386">
                  <a:moveTo>
                    <a:pt x="100083" y="5589"/>
                  </a:moveTo>
                  <a:lnTo>
                    <a:pt x="83315" y="0"/>
                  </a:lnTo>
                  <a:lnTo>
                    <a:pt x="65724" y="376"/>
                  </a:lnTo>
                  <a:lnTo>
                    <a:pt x="47378" y="5612"/>
                  </a:lnTo>
                  <a:lnTo>
                    <a:pt x="9290" y="34593"/>
                  </a:lnTo>
                  <a:lnTo>
                    <a:pt x="1239" y="57474"/>
                  </a:lnTo>
                  <a:lnTo>
                    <a:pt x="0" y="85971"/>
                  </a:lnTo>
                  <a:lnTo>
                    <a:pt x="12457" y="125982"/>
                  </a:lnTo>
                  <a:lnTo>
                    <a:pt x="44408" y="169290"/>
                  </a:lnTo>
                  <a:lnTo>
                    <a:pt x="64420" y="177781"/>
                  </a:lnTo>
                  <a:lnTo>
                    <a:pt x="86572" y="180385"/>
                  </a:lnTo>
                  <a:lnTo>
                    <a:pt x="121140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875523" y="1108575"/>
              <a:ext cx="158031" cy="154845"/>
            </a:xfrm>
            <a:custGeom>
              <a:avLst/>
              <a:gdLst/>
              <a:ahLst/>
              <a:cxnLst/>
              <a:rect l="0" t="0" r="0" b="0"/>
              <a:pathLst>
                <a:path w="158031" h="154845">
                  <a:moveTo>
                    <a:pt x="0" y="102202"/>
                  </a:moveTo>
                  <a:lnTo>
                    <a:pt x="27556" y="94966"/>
                  </a:lnTo>
                  <a:lnTo>
                    <a:pt x="68346" y="90309"/>
                  </a:lnTo>
                  <a:lnTo>
                    <a:pt x="125637" y="68083"/>
                  </a:lnTo>
                  <a:lnTo>
                    <a:pt x="152130" y="51278"/>
                  </a:lnTo>
                  <a:lnTo>
                    <a:pt x="156402" y="43686"/>
                  </a:lnTo>
                  <a:lnTo>
                    <a:pt x="158030" y="25892"/>
                  </a:lnTo>
                  <a:lnTo>
                    <a:pt x="154486" y="18573"/>
                  </a:lnTo>
                  <a:lnTo>
                    <a:pt x="141190" y="7322"/>
                  </a:lnTo>
                  <a:lnTo>
                    <a:pt x="108385" y="0"/>
                  </a:lnTo>
                  <a:lnTo>
                    <a:pt x="88725" y="4526"/>
                  </a:lnTo>
                  <a:lnTo>
                    <a:pt x="72188" y="15506"/>
                  </a:lnTo>
                  <a:lnTo>
                    <a:pt x="35359" y="55560"/>
                  </a:lnTo>
                  <a:lnTo>
                    <a:pt x="31761" y="65258"/>
                  </a:lnTo>
                  <a:lnTo>
                    <a:pt x="30884" y="88512"/>
                  </a:lnTo>
                  <a:lnTo>
                    <a:pt x="42556" y="122322"/>
                  </a:lnTo>
                  <a:lnTo>
                    <a:pt x="57518" y="137660"/>
                  </a:lnTo>
                  <a:lnTo>
                    <a:pt x="66421" y="143388"/>
                  </a:lnTo>
                  <a:lnTo>
                    <a:pt x="101308" y="151450"/>
                  </a:lnTo>
                  <a:lnTo>
                    <a:pt x="147399" y="1548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322182" y="1137077"/>
              <a:ext cx="16596" cy="157929"/>
            </a:xfrm>
            <a:custGeom>
              <a:avLst/>
              <a:gdLst/>
              <a:ahLst/>
              <a:cxnLst/>
              <a:rect l="0" t="0" r="0" b="0"/>
              <a:pathLst>
                <a:path w="16596" h="157929">
                  <a:moveTo>
                    <a:pt x="6067" y="0"/>
                  </a:moveTo>
                  <a:lnTo>
                    <a:pt x="2947" y="42692"/>
                  </a:lnTo>
                  <a:lnTo>
                    <a:pt x="0" y="64598"/>
                  </a:lnTo>
                  <a:lnTo>
                    <a:pt x="10625" y="124913"/>
                  </a:lnTo>
                  <a:lnTo>
                    <a:pt x="16595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370362" y="1042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454591" y="1116020"/>
              <a:ext cx="163257" cy="189514"/>
            </a:xfrm>
            <a:custGeom>
              <a:avLst/>
              <a:gdLst/>
              <a:ahLst/>
              <a:cxnLst/>
              <a:rect l="0" t="0" r="0" b="0"/>
              <a:pathLst>
                <a:path w="163257" h="189514">
                  <a:moveTo>
                    <a:pt x="136870" y="0"/>
                  </a:moveTo>
                  <a:lnTo>
                    <a:pt x="94178" y="3120"/>
                  </a:lnTo>
                  <a:lnTo>
                    <a:pt x="63000" y="14573"/>
                  </a:lnTo>
                  <a:lnTo>
                    <a:pt x="26612" y="39404"/>
                  </a:lnTo>
                  <a:lnTo>
                    <a:pt x="9704" y="65488"/>
                  </a:lnTo>
                  <a:lnTo>
                    <a:pt x="11149" y="71735"/>
                  </a:lnTo>
                  <a:lnTo>
                    <a:pt x="16791" y="75899"/>
                  </a:lnTo>
                  <a:lnTo>
                    <a:pt x="74249" y="94950"/>
                  </a:lnTo>
                  <a:lnTo>
                    <a:pt x="132480" y="113500"/>
                  </a:lnTo>
                  <a:lnTo>
                    <a:pt x="150907" y="124924"/>
                  </a:lnTo>
                  <a:lnTo>
                    <a:pt x="156756" y="133585"/>
                  </a:lnTo>
                  <a:lnTo>
                    <a:pt x="163256" y="155688"/>
                  </a:lnTo>
                  <a:lnTo>
                    <a:pt x="160309" y="164623"/>
                  </a:lnTo>
                  <a:lnTo>
                    <a:pt x="153666" y="171750"/>
                  </a:lnTo>
                  <a:lnTo>
                    <a:pt x="144558" y="177671"/>
                  </a:lnTo>
                  <a:lnTo>
                    <a:pt x="103793" y="186004"/>
                  </a:lnTo>
                  <a:lnTo>
                    <a:pt x="41126" y="18882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909420" y="1497577"/>
            <a:ext cx="1038353" cy="573035"/>
            <a:chOff x="909420" y="1497577"/>
            <a:chExt cx="1038353" cy="573035"/>
          </a:xfrm>
        </p:grpSpPr>
        <p:sp>
          <p:nvSpPr>
            <p:cNvPr id="87" name="Freeform 86"/>
            <p:cNvSpPr/>
            <p:nvPr/>
          </p:nvSpPr>
          <p:spPr>
            <a:xfrm>
              <a:off x="909420" y="1497577"/>
              <a:ext cx="227658" cy="573035"/>
            </a:xfrm>
            <a:custGeom>
              <a:avLst/>
              <a:gdLst/>
              <a:ahLst/>
              <a:cxnLst/>
              <a:rect l="0" t="0" r="0" b="0"/>
              <a:pathLst>
                <a:path w="227658" h="573035">
                  <a:moveTo>
                    <a:pt x="227657" y="123811"/>
                  </a:moveTo>
                  <a:lnTo>
                    <a:pt x="172570" y="184488"/>
                  </a:lnTo>
                  <a:lnTo>
                    <a:pt x="133503" y="244510"/>
                  </a:lnTo>
                  <a:lnTo>
                    <a:pt x="99355" y="293882"/>
                  </a:lnTo>
                  <a:lnTo>
                    <a:pt x="68389" y="350385"/>
                  </a:lnTo>
                  <a:lnTo>
                    <a:pt x="43555" y="402793"/>
                  </a:lnTo>
                  <a:lnTo>
                    <a:pt x="16726" y="463188"/>
                  </a:lnTo>
                  <a:lnTo>
                    <a:pt x="3982" y="506037"/>
                  </a:lnTo>
                  <a:lnTo>
                    <a:pt x="5804" y="531166"/>
                  </a:lnTo>
                  <a:lnTo>
                    <a:pt x="9565" y="542780"/>
                  </a:lnTo>
                  <a:lnTo>
                    <a:pt x="23103" y="558804"/>
                  </a:lnTo>
                  <a:lnTo>
                    <a:pt x="31626" y="564715"/>
                  </a:lnTo>
                  <a:lnTo>
                    <a:pt x="65979" y="573034"/>
                  </a:lnTo>
                  <a:lnTo>
                    <a:pt x="89120" y="565621"/>
                  </a:lnTo>
                  <a:lnTo>
                    <a:pt x="132572" y="532267"/>
                  </a:lnTo>
                  <a:lnTo>
                    <a:pt x="158799" y="502198"/>
                  </a:lnTo>
                  <a:lnTo>
                    <a:pt x="175799" y="465473"/>
                  </a:lnTo>
                  <a:lnTo>
                    <a:pt x="182656" y="424956"/>
                  </a:lnTo>
                  <a:lnTo>
                    <a:pt x="173710" y="363683"/>
                  </a:lnTo>
                  <a:lnTo>
                    <a:pt x="160980" y="326295"/>
                  </a:lnTo>
                  <a:lnTo>
                    <a:pt x="121694" y="265466"/>
                  </a:lnTo>
                  <a:lnTo>
                    <a:pt x="69762" y="208551"/>
                  </a:lnTo>
                  <a:lnTo>
                    <a:pt x="24417" y="153193"/>
                  </a:lnTo>
                  <a:lnTo>
                    <a:pt x="5481" y="113930"/>
                  </a:lnTo>
                  <a:lnTo>
                    <a:pt x="0" y="68111"/>
                  </a:lnTo>
                  <a:lnTo>
                    <a:pt x="2864" y="42903"/>
                  </a:lnTo>
                  <a:lnTo>
                    <a:pt x="7605" y="33608"/>
                  </a:lnTo>
                  <a:lnTo>
                    <a:pt x="22232" y="20160"/>
                  </a:lnTo>
                  <a:lnTo>
                    <a:pt x="50197" y="6012"/>
                  </a:lnTo>
                  <a:lnTo>
                    <a:pt x="86299" y="0"/>
                  </a:lnTo>
                  <a:lnTo>
                    <a:pt x="121043" y="3808"/>
                  </a:lnTo>
                  <a:lnTo>
                    <a:pt x="139719" y="12375"/>
                  </a:lnTo>
                  <a:lnTo>
                    <a:pt x="155818" y="25151"/>
                  </a:lnTo>
                  <a:lnTo>
                    <a:pt x="175696" y="50905"/>
                  </a:lnTo>
                  <a:lnTo>
                    <a:pt x="185543" y="816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339462" y="1818167"/>
              <a:ext cx="145057" cy="219984"/>
            </a:xfrm>
            <a:custGeom>
              <a:avLst/>
              <a:gdLst/>
              <a:ahLst/>
              <a:cxnLst/>
              <a:rect l="0" t="0" r="0" b="0"/>
              <a:pathLst>
                <a:path w="145057" h="219984">
                  <a:moveTo>
                    <a:pt x="123999" y="34848"/>
                  </a:moveTo>
                  <a:lnTo>
                    <a:pt x="118410" y="18080"/>
                  </a:lnTo>
                  <a:lnTo>
                    <a:pt x="106307" y="6729"/>
                  </a:lnTo>
                  <a:lnTo>
                    <a:pt x="98166" y="2064"/>
                  </a:lnTo>
                  <a:lnTo>
                    <a:pt x="76643" y="0"/>
                  </a:lnTo>
                  <a:lnTo>
                    <a:pt x="64352" y="1088"/>
                  </a:lnTo>
                  <a:lnTo>
                    <a:pt x="44457" y="11655"/>
                  </a:lnTo>
                  <a:lnTo>
                    <a:pt x="28985" y="28049"/>
                  </a:lnTo>
                  <a:lnTo>
                    <a:pt x="5566" y="77453"/>
                  </a:lnTo>
                  <a:lnTo>
                    <a:pt x="0" y="114282"/>
                  </a:lnTo>
                  <a:lnTo>
                    <a:pt x="4937" y="138002"/>
                  </a:lnTo>
                  <a:lnTo>
                    <a:pt x="27171" y="181826"/>
                  </a:lnTo>
                  <a:lnTo>
                    <a:pt x="52805" y="208119"/>
                  </a:lnTo>
                  <a:lnTo>
                    <a:pt x="75589" y="217142"/>
                  </a:lnTo>
                  <a:lnTo>
                    <a:pt x="100144" y="219983"/>
                  </a:lnTo>
                  <a:lnTo>
                    <a:pt x="145056" y="2138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558217" y="1856260"/>
              <a:ext cx="273742" cy="173007"/>
            </a:xfrm>
            <a:custGeom>
              <a:avLst/>
              <a:gdLst/>
              <a:ahLst/>
              <a:cxnLst/>
              <a:rect l="0" t="0" r="0" b="0"/>
              <a:pathLst>
                <a:path w="273742" h="173007">
                  <a:moveTo>
                    <a:pt x="0" y="80983"/>
                  </a:moveTo>
                  <a:lnTo>
                    <a:pt x="8334" y="118461"/>
                  </a:lnTo>
                  <a:lnTo>
                    <a:pt x="10095" y="169885"/>
                  </a:lnTo>
                  <a:lnTo>
                    <a:pt x="9070" y="173006"/>
                  </a:lnTo>
                  <a:lnTo>
                    <a:pt x="4811" y="160877"/>
                  </a:lnTo>
                  <a:lnTo>
                    <a:pt x="951" y="106600"/>
                  </a:lnTo>
                  <a:lnTo>
                    <a:pt x="3308" y="52725"/>
                  </a:lnTo>
                  <a:lnTo>
                    <a:pt x="9659" y="30989"/>
                  </a:lnTo>
                  <a:lnTo>
                    <a:pt x="20281" y="13530"/>
                  </a:lnTo>
                  <a:lnTo>
                    <a:pt x="27559" y="10278"/>
                  </a:lnTo>
                  <a:lnTo>
                    <a:pt x="35920" y="10450"/>
                  </a:lnTo>
                  <a:lnTo>
                    <a:pt x="53399" y="16880"/>
                  </a:lnTo>
                  <a:lnTo>
                    <a:pt x="76393" y="34823"/>
                  </a:lnTo>
                  <a:lnTo>
                    <a:pt x="96855" y="63017"/>
                  </a:lnTo>
                  <a:lnTo>
                    <a:pt x="106608" y="87426"/>
                  </a:lnTo>
                  <a:lnTo>
                    <a:pt x="109676" y="91127"/>
                  </a:lnTo>
                  <a:lnTo>
                    <a:pt x="111722" y="88916"/>
                  </a:lnTo>
                  <a:lnTo>
                    <a:pt x="130228" y="27573"/>
                  </a:lnTo>
                  <a:lnTo>
                    <a:pt x="143277" y="13181"/>
                  </a:lnTo>
                  <a:lnTo>
                    <a:pt x="151670" y="7706"/>
                  </a:lnTo>
                  <a:lnTo>
                    <a:pt x="185839" y="0"/>
                  </a:lnTo>
                  <a:lnTo>
                    <a:pt x="205818" y="4436"/>
                  </a:lnTo>
                  <a:lnTo>
                    <a:pt x="222496" y="15377"/>
                  </a:lnTo>
                  <a:lnTo>
                    <a:pt x="259425" y="60992"/>
                  </a:lnTo>
                  <a:lnTo>
                    <a:pt x="267378" y="84576"/>
                  </a:lnTo>
                  <a:lnTo>
                    <a:pt x="273741" y="1441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937243" y="198988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2253098" y="2628382"/>
            <a:ext cx="747524" cy="989536"/>
            <a:chOff x="2253098" y="2628382"/>
            <a:chExt cx="747524" cy="989536"/>
          </a:xfrm>
        </p:grpSpPr>
        <p:sp>
          <p:nvSpPr>
            <p:cNvPr id="92" name="Freeform 91"/>
            <p:cNvSpPr/>
            <p:nvPr/>
          </p:nvSpPr>
          <p:spPr>
            <a:xfrm>
              <a:off x="2502706" y="2628382"/>
              <a:ext cx="339989" cy="428149"/>
            </a:xfrm>
            <a:custGeom>
              <a:avLst/>
              <a:gdLst/>
              <a:ahLst/>
              <a:cxnLst/>
              <a:rect l="0" t="0" r="0" b="0"/>
              <a:pathLst>
                <a:path w="339989" h="428149">
                  <a:moveTo>
                    <a:pt x="108361" y="14271"/>
                  </a:moveTo>
                  <a:lnTo>
                    <a:pt x="97182" y="25449"/>
                  </a:lnTo>
                  <a:lnTo>
                    <a:pt x="67928" y="87488"/>
                  </a:lnTo>
                  <a:lnTo>
                    <a:pt x="37540" y="140549"/>
                  </a:lnTo>
                  <a:lnTo>
                    <a:pt x="33071" y="151099"/>
                  </a:lnTo>
                  <a:lnTo>
                    <a:pt x="27752" y="155792"/>
                  </a:lnTo>
                  <a:lnTo>
                    <a:pt x="21866" y="156581"/>
                  </a:lnTo>
                  <a:lnTo>
                    <a:pt x="15603" y="154768"/>
                  </a:lnTo>
                  <a:lnTo>
                    <a:pt x="12597" y="148880"/>
                  </a:lnTo>
                  <a:lnTo>
                    <a:pt x="12377" y="129859"/>
                  </a:lnTo>
                  <a:lnTo>
                    <a:pt x="24419" y="98432"/>
                  </a:lnTo>
                  <a:lnTo>
                    <a:pt x="63071" y="35322"/>
                  </a:lnTo>
                  <a:lnTo>
                    <a:pt x="80043" y="20507"/>
                  </a:lnTo>
                  <a:lnTo>
                    <a:pt x="119535" y="1465"/>
                  </a:lnTo>
                  <a:lnTo>
                    <a:pt x="140233" y="0"/>
                  </a:lnTo>
                  <a:lnTo>
                    <a:pt x="182117" y="8592"/>
                  </a:lnTo>
                  <a:lnTo>
                    <a:pt x="200023" y="21105"/>
                  </a:lnTo>
                  <a:lnTo>
                    <a:pt x="214610" y="38365"/>
                  </a:lnTo>
                  <a:lnTo>
                    <a:pt x="237415" y="88370"/>
                  </a:lnTo>
                  <a:lnTo>
                    <a:pt x="243687" y="145804"/>
                  </a:lnTo>
                  <a:lnTo>
                    <a:pt x="244927" y="203422"/>
                  </a:lnTo>
                  <a:lnTo>
                    <a:pt x="239582" y="254275"/>
                  </a:lnTo>
                  <a:lnTo>
                    <a:pt x="223893" y="311905"/>
                  </a:lnTo>
                  <a:lnTo>
                    <a:pt x="214690" y="337235"/>
                  </a:lnTo>
                  <a:lnTo>
                    <a:pt x="175872" y="387257"/>
                  </a:lnTo>
                  <a:lnTo>
                    <a:pt x="148641" y="410094"/>
                  </a:lnTo>
                  <a:lnTo>
                    <a:pt x="112757" y="426090"/>
                  </a:lnTo>
                  <a:lnTo>
                    <a:pt x="89258" y="428148"/>
                  </a:lnTo>
                  <a:lnTo>
                    <a:pt x="45576" y="419938"/>
                  </a:lnTo>
                  <a:lnTo>
                    <a:pt x="19308" y="404829"/>
                  </a:lnTo>
                  <a:lnTo>
                    <a:pt x="7171" y="389064"/>
                  </a:lnTo>
                  <a:lnTo>
                    <a:pt x="2296" y="379946"/>
                  </a:lnTo>
                  <a:lnTo>
                    <a:pt x="0" y="360457"/>
                  </a:lnTo>
                  <a:lnTo>
                    <a:pt x="4048" y="341266"/>
                  </a:lnTo>
                  <a:lnTo>
                    <a:pt x="13647" y="324938"/>
                  </a:lnTo>
                  <a:lnTo>
                    <a:pt x="37794" y="302592"/>
                  </a:lnTo>
                  <a:lnTo>
                    <a:pt x="67175" y="286742"/>
                  </a:lnTo>
                  <a:lnTo>
                    <a:pt x="130465" y="278702"/>
                  </a:lnTo>
                  <a:lnTo>
                    <a:pt x="168722" y="280964"/>
                  </a:lnTo>
                  <a:lnTo>
                    <a:pt x="224974" y="295489"/>
                  </a:lnTo>
                  <a:lnTo>
                    <a:pt x="277668" y="309159"/>
                  </a:lnTo>
                  <a:lnTo>
                    <a:pt x="339988" y="3195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253098" y="3105906"/>
              <a:ext cx="747524" cy="31587"/>
            </a:xfrm>
            <a:custGeom>
              <a:avLst/>
              <a:gdLst/>
              <a:ahLst/>
              <a:cxnLst/>
              <a:rect l="0" t="0" r="0" b="0"/>
              <a:pathLst>
                <a:path w="747524" h="31587">
                  <a:moveTo>
                    <a:pt x="747523" y="0"/>
                  </a:moveTo>
                  <a:lnTo>
                    <a:pt x="688907" y="9065"/>
                  </a:lnTo>
                  <a:lnTo>
                    <a:pt x="629190" y="18669"/>
                  </a:lnTo>
                  <a:lnTo>
                    <a:pt x="575060" y="26175"/>
                  </a:lnTo>
                  <a:lnTo>
                    <a:pt x="519308" y="30517"/>
                  </a:lnTo>
                  <a:lnTo>
                    <a:pt x="460115" y="31375"/>
                  </a:lnTo>
                  <a:lnTo>
                    <a:pt x="409681" y="31523"/>
                  </a:lnTo>
                  <a:lnTo>
                    <a:pt x="360813" y="31567"/>
                  </a:lnTo>
                  <a:lnTo>
                    <a:pt x="313578" y="31580"/>
                  </a:lnTo>
                  <a:lnTo>
                    <a:pt x="250804" y="31585"/>
                  </a:lnTo>
                  <a:lnTo>
                    <a:pt x="193344" y="31586"/>
                  </a:lnTo>
                  <a:lnTo>
                    <a:pt x="136934" y="31586"/>
                  </a:lnTo>
                  <a:lnTo>
                    <a:pt x="75142" y="31586"/>
                  </a:lnTo>
                  <a:lnTo>
                    <a:pt x="13130" y="315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568953" y="3253305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10528" y="0"/>
                  </a:moveTo>
                  <a:lnTo>
                    <a:pt x="7409" y="54145"/>
                  </a:lnTo>
                  <a:lnTo>
                    <a:pt x="1463" y="114681"/>
                  </a:lnTo>
                  <a:lnTo>
                    <a:pt x="434" y="165651"/>
                  </a:lnTo>
                  <a:lnTo>
                    <a:pt x="128" y="217798"/>
                  </a:lnTo>
                  <a:lnTo>
                    <a:pt x="38" y="270294"/>
                  </a:lnTo>
                  <a:lnTo>
                    <a:pt x="8" y="327349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686629" y="3259328"/>
              <a:ext cx="250004" cy="358590"/>
            </a:xfrm>
            <a:custGeom>
              <a:avLst/>
              <a:gdLst/>
              <a:ahLst/>
              <a:cxnLst/>
              <a:rect l="0" t="0" r="0" b="0"/>
              <a:pathLst>
                <a:path w="250004" h="358590">
                  <a:moveTo>
                    <a:pt x="219236" y="25563"/>
                  </a:moveTo>
                  <a:lnTo>
                    <a:pt x="160619" y="19974"/>
                  </a:lnTo>
                  <a:lnTo>
                    <a:pt x="107615" y="14840"/>
                  </a:lnTo>
                  <a:lnTo>
                    <a:pt x="51332" y="509"/>
                  </a:lnTo>
                  <a:lnTo>
                    <a:pt x="29968" y="0"/>
                  </a:lnTo>
                  <a:lnTo>
                    <a:pt x="19358" y="1502"/>
                  </a:lnTo>
                  <a:lnTo>
                    <a:pt x="12284" y="7183"/>
                  </a:lnTo>
                  <a:lnTo>
                    <a:pt x="4425" y="25973"/>
                  </a:lnTo>
                  <a:lnTo>
                    <a:pt x="0" y="62859"/>
                  </a:lnTo>
                  <a:lnTo>
                    <a:pt x="6716" y="125924"/>
                  </a:lnTo>
                  <a:lnTo>
                    <a:pt x="7366" y="141603"/>
                  </a:lnTo>
                  <a:lnTo>
                    <a:pt x="11309" y="150886"/>
                  </a:lnTo>
                  <a:lnTo>
                    <a:pt x="17447" y="155905"/>
                  </a:lnTo>
                  <a:lnTo>
                    <a:pt x="25048" y="158081"/>
                  </a:lnTo>
                  <a:lnTo>
                    <a:pt x="32456" y="157192"/>
                  </a:lnTo>
                  <a:lnTo>
                    <a:pt x="83684" y="129772"/>
                  </a:lnTo>
                  <a:lnTo>
                    <a:pt x="115511" y="131179"/>
                  </a:lnTo>
                  <a:lnTo>
                    <a:pt x="175710" y="145392"/>
                  </a:lnTo>
                  <a:lnTo>
                    <a:pt x="194432" y="158369"/>
                  </a:lnTo>
                  <a:lnTo>
                    <a:pt x="225515" y="195296"/>
                  </a:lnTo>
                  <a:lnTo>
                    <a:pt x="241503" y="225983"/>
                  </a:lnTo>
                  <a:lnTo>
                    <a:pt x="248981" y="276198"/>
                  </a:lnTo>
                  <a:lnTo>
                    <a:pt x="250003" y="303463"/>
                  </a:lnTo>
                  <a:lnTo>
                    <a:pt x="246767" y="313775"/>
                  </a:lnTo>
                  <a:lnTo>
                    <a:pt x="241099" y="321819"/>
                  </a:lnTo>
                  <a:lnTo>
                    <a:pt x="212376" y="348725"/>
                  </a:lnTo>
                  <a:lnTo>
                    <a:pt x="192011" y="356364"/>
                  </a:lnTo>
                  <a:lnTo>
                    <a:pt x="168531" y="358589"/>
                  </a:lnTo>
                  <a:lnTo>
                    <a:pt x="114206" y="347463"/>
                  </a:lnTo>
                  <a:lnTo>
                    <a:pt x="50780" y="3098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494839" y="2814035"/>
            <a:ext cx="621182" cy="628784"/>
            <a:chOff x="494839" y="2814035"/>
            <a:chExt cx="621182" cy="628784"/>
          </a:xfrm>
        </p:grpSpPr>
        <p:sp>
          <p:nvSpPr>
            <p:cNvPr id="97" name="Freeform 96"/>
            <p:cNvSpPr/>
            <p:nvPr/>
          </p:nvSpPr>
          <p:spPr>
            <a:xfrm>
              <a:off x="549810" y="2814035"/>
              <a:ext cx="155600" cy="203470"/>
            </a:xfrm>
            <a:custGeom>
              <a:avLst/>
              <a:gdLst/>
              <a:ahLst/>
              <a:cxnLst/>
              <a:rect l="0" t="0" r="0" b="0"/>
              <a:pathLst>
                <a:path w="155600" h="203470">
                  <a:moveTo>
                    <a:pt x="102956" y="18130"/>
                  </a:moveTo>
                  <a:lnTo>
                    <a:pt x="91778" y="6952"/>
                  </a:lnTo>
                  <a:lnTo>
                    <a:pt x="73812" y="1464"/>
                  </a:lnTo>
                  <a:lnTo>
                    <a:pt x="62470" y="0"/>
                  </a:lnTo>
                  <a:lnTo>
                    <a:pt x="43628" y="4613"/>
                  </a:lnTo>
                  <a:lnTo>
                    <a:pt x="35328" y="9119"/>
                  </a:lnTo>
                  <a:lnTo>
                    <a:pt x="22987" y="23484"/>
                  </a:lnTo>
                  <a:lnTo>
                    <a:pt x="5532" y="61302"/>
                  </a:lnTo>
                  <a:lnTo>
                    <a:pt x="0" y="97733"/>
                  </a:lnTo>
                  <a:lnTo>
                    <a:pt x="3951" y="138162"/>
                  </a:lnTo>
                  <a:lnTo>
                    <a:pt x="12550" y="159605"/>
                  </a:lnTo>
                  <a:lnTo>
                    <a:pt x="37135" y="192435"/>
                  </a:lnTo>
                  <a:lnTo>
                    <a:pt x="56935" y="200884"/>
                  </a:lnTo>
                  <a:lnTo>
                    <a:pt x="80163" y="203469"/>
                  </a:lnTo>
                  <a:lnTo>
                    <a:pt x="141408" y="190591"/>
                  </a:lnTo>
                  <a:lnTo>
                    <a:pt x="155599" y="186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47523" y="2850521"/>
              <a:ext cx="273742" cy="153687"/>
            </a:xfrm>
            <a:custGeom>
              <a:avLst/>
              <a:gdLst/>
              <a:ahLst/>
              <a:cxnLst/>
              <a:rect l="0" t="0" r="0" b="0"/>
              <a:pathLst>
                <a:path w="273742" h="153687">
                  <a:moveTo>
                    <a:pt x="0" y="65872"/>
                  </a:moveTo>
                  <a:lnTo>
                    <a:pt x="3119" y="108564"/>
                  </a:lnTo>
                  <a:lnTo>
                    <a:pt x="15618" y="153686"/>
                  </a:lnTo>
                  <a:lnTo>
                    <a:pt x="13571" y="148184"/>
                  </a:lnTo>
                  <a:lnTo>
                    <a:pt x="10929" y="94895"/>
                  </a:lnTo>
                  <a:lnTo>
                    <a:pt x="16197" y="46389"/>
                  </a:lnTo>
                  <a:lnTo>
                    <a:pt x="30795" y="19285"/>
                  </a:lnTo>
                  <a:lnTo>
                    <a:pt x="38078" y="14927"/>
                  </a:lnTo>
                  <a:lnTo>
                    <a:pt x="55528" y="13204"/>
                  </a:lnTo>
                  <a:lnTo>
                    <a:pt x="85083" y="18812"/>
                  </a:lnTo>
                  <a:lnTo>
                    <a:pt x="110478" y="33471"/>
                  </a:lnTo>
                  <a:lnTo>
                    <a:pt x="122411" y="49132"/>
                  </a:lnTo>
                  <a:lnTo>
                    <a:pt x="127230" y="58222"/>
                  </a:lnTo>
                  <a:lnTo>
                    <a:pt x="130444" y="59602"/>
                  </a:lnTo>
                  <a:lnTo>
                    <a:pt x="132586" y="55843"/>
                  </a:lnTo>
                  <a:lnTo>
                    <a:pt x="141613" y="21777"/>
                  </a:lnTo>
                  <a:lnTo>
                    <a:pt x="147051" y="14249"/>
                  </a:lnTo>
                  <a:lnTo>
                    <a:pt x="162452" y="2764"/>
                  </a:lnTo>
                  <a:lnTo>
                    <a:pt x="180995" y="0"/>
                  </a:lnTo>
                  <a:lnTo>
                    <a:pt x="190854" y="900"/>
                  </a:lnTo>
                  <a:lnTo>
                    <a:pt x="208046" y="8140"/>
                  </a:lnTo>
                  <a:lnTo>
                    <a:pt x="238147" y="31852"/>
                  </a:lnTo>
                  <a:lnTo>
                    <a:pt x="253966" y="63331"/>
                  </a:lnTo>
                  <a:lnTo>
                    <a:pt x="270328" y="117155"/>
                  </a:lnTo>
                  <a:lnTo>
                    <a:pt x="273741" y="1290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94839" y="3074514"/>
              <a:ext cx="621182" cy="18670"/>
            </a:xfrm>
            <a:custGeom>
              <a:avLst/>
              <a:gdLst/>
              <a:ahLst/>
              <a:cxnLst/>
              <a:rect l="0" t="0" r="0" b="0"/>
              <a:pathLst>
                <a:path w="621182" h="18670">
                  <a:moveTo>
                    <a:pt x="621181" y="10335"/>
                  </a:moveTo>
                  <a:lnTo>
                    <a:pt x="583703" y="18669"/>
                  </a:lnTo>
                  <a:lnTo>
                    <a:pt x="545736" y="17094"/>
                  </a:lnTo>
                  <a:lnTo>
                    <a:pt x="490985" y="11670"/>
                  </a:lnTo>
                  <a:lnTo>
                    <a:pt x="432770" y="10599"/>
                  </a:lnTo>
                  <a:lnTo>
                    <a:pt x="377403" y="10413"/>
                  </a:lnTo>
                  <a:lnTo>
                    <a:pt x="323433" y="10358"/>
                  </a:lnTo>
                  <a:lnTo>
                    <a:pt x="272737" y="9172"/>
                  </a:lnTo>
                  <a:lnTo>
                    <a:pt x="216741" y="2004"/>
                  </a:lnTo>
                  <a:lnTo>
                    <a:pt x="167165" y="458"/>
                  </a:lnTo>
                  <a:lnTo>
                    <a:pt x="115431" y="0"/>
                  </a:lnTo>
                  <a:lnTo>
                    <a:pt x="56726" y="5434"/>
                  </a:lnTo>
                  <a:lnTo>
                    <a:pt x="0" y="10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63295" y="3190134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54145"/>
                  </a:lnTo>
                  <a:lnTo>
                    <a:pt x="7236" y="115795"/>
                  </a:lnTo>
                  <a:lnTo>
                    <a:pt x="12997" y="169146"/>
                  </a:lnTo>
                  <a:lnTo>
                    <a:pt x="19465" y="224745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94631" y="3221720"/>
              <a:ext cx="95007" cy="178985"/>
            </a:xfrm>
            <a:custGeom>
              <a:avLst/>
              <a:gdLst/>
              <a:ahLst/>
              <a:cxnLst/>
              <a:rect l="0" t="0" r="0" b="0"/>
              <a:pathLst>
                <a:path w="95007" h="178985">
                  <a:moveTo>
                    <a:pt x="95006" y="0"/>
                  </a:moveTo>
                  <a:lnTo>
                    <a:pt x="83827" y="16767"/>
                  </a:lnTo>
                  <a:lnTo>
                    <a:pt x="68981" y="28119"/>
                  </a:lnTo>
                  <a:lnTo>
                    <a:pt x="5548" y="61538"/>
                  </a:lnTo>
                  <a:lnTo>
                    <a:pt x="1442" y="69102"/>
                  </a:lnTo>
                  <a:lnTo>
                    <a:pt x="0" y="86864"/>
                  </a:lnTo>
                  <a:lnTo>
                    <a:pt x="6377" y="103337"/>
                  </a:lnTo>
                  <a:lnTo>
                    <a:pt x="60460" y="165286"/>
                  </a:lnTo>
                  <a:lnTo>
                    <a:pt x="73949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10694" y="3307469"/>
              <a:ext cx="231628" cy="135350"/>
            </a:xfrm>
            <a:custGeom>
              <a:avLst/>
              <a:gdLst/>
              <a:ahLst/>
              <a:cxnLst/>
              <a:rect l="0" t="0" r="0" b="0"/>
              <a:pathLst>
                <a:path w="231628" h="135350">
                  <a:moveTo>
                    <a:pt x="0" y="51121"/>
                  </a:moveTo>
                  <a:lnTo>
                    <a:pt x="3119" y="93813"/>
                  </a:lnTo>
                  <a:lnTo>
                    <a:pt x="5589" y="104149"/>
                  </a:lnTo>
                  <a:lnTo>
                    <a:pt x="7235" y="106360"/>
                  </a:lnTo>
                  <a:lnTo>
                    <a:pt x="24908" y="44930"/>
                  </a:lnTo>
                  <a:lnTo>
                    <a:pt x="30643" y="36465"/>
                  </a:lnTo>
                  <a:lnTo>
                    <a:pt x="36806" y="33162"/>
                  </a:lnTo>
                  <a:lnTo>
                    <a:pt x="43255" y="33299"/>
                  </a:lnTo>
                  <a:lnTo>
                    <a:pt x="56659" y="39691"/>
                  </a:lnTo>
                  <a:lnTo>
                    <a:pt x="70415" y="50330"/>
                  </a:lnTo>
                  <a:lnTo>
                    <a:pt x="81208" y="69097"/>
                  </a:lnTo>
                  <a:lnTo>
                    <a:pt x="85724" y="80653"/>
                  </a:lnTo>
                  <a:lnTo>
                    <a:pt x="89905" y="83677"/>
                  </a:lnTo>
                  <a:lnTo>
                    <a:pt x="93862" y="81014"/>
                  </a:lnTo>
                  <a:lnTo>
                    <a:pt x="97669" y="74559"/>
                  </a:lnTo>
                  <a:lnTo>
                    <a:pt x="110521" y="20658"/>
                  </a:lnTo>
                  <a:lnTo>
                    <a:pt x="115795" y="9756"/>
                  </a:lnTo>
                  <a:lnTo>
                    <a:pt x="123990" y="3657"/>
                  </a:lnTo>
                  <a:lnTo>
                    <a:pt x="145574" y="0"/>
                  </a:lnTo>
                  <a:lnTo>
                    <a:pt x="167645" y="5394"/>
                  </a:lnTo>
                  <a:lnTo>
                    <a:pt x="178443" y="10108"/>
                  </a:lnTo>
                  <a:lnTo>
                    <a:pt x="193562" y="24704"/>
                  </a:lnTo>
                  <a:lnTo>
                    <a:pt x="222801" y="66793"/>
                  </a:lnTo>
                  <a:lnTo>
                    <a:pt x="229883" y="109762"/>
                  </a:lnTo>
                  <a:lnTo>
                    <a:pt x="231627" y="1353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3390176" y="3032207"/>
            <a:ext cx="120465" cy="115814"/>
            <a:chOff x="3390176" y="3032207"/>
            <a:chExt cx="120465" cy="115814"/>
          </a:xfrm>
        </p:grpSpPr>
        <p:sp>
          <p:nvSpPr>
            <p:cNvPr id="104" name="Freeform 103"/>
            <p:cNvSpPr/>
            <p:nvPr/>
          </p:nvSpPr>
          <p:spPr>
            <a:xfrm>
              <a:off x="3390176" y="303220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4174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400704" y="3119225"/>
              <a:ext cx="109937" cy="28796"/>
            </a:xfrm>
            <a:custGeom>
              <a:avLst/>
              <a:gdLst/>
              <a:ahLst/>
              <a:cxnLst/>
              <a:rect l="0" t="0" r="0" b="0"/>
              <a:pathLst>
                <a:path w="109937" h="28796">
                  <a:moveTo>
                    <a:pt x="109936" y="0"/>
                  </a:moveTo>
                  <a:lnTo>
                    <a:pt x="64545" y="9557"/>
                  </a:lnTo>
                  <a:lnTo>
                    <a:pt x="9480" y="25836"/>
                  </a:lnTo>
                  <a:lnTo>
                    <a:pt x="0" y="287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758673" y="2522253"/>
            <a:ext cx="621183" cy="899509"/>
            <a:chOff x="3758673" y="2522253"/>
            <a:chExt cx="621183" cy="899509"/>
          </a:xfrm>
        </p:grpSpPr>
        <p:sp>
          <p:nvSpPr>
            <p:cNvPr id="107" name="Freeform 106"/>
            <p:cNvSpPr/>
            <p:nvPr/>
          </p:nvSpPr>
          <p:spPr>
            <a:xfrm>
              <a:off x="3971954" y="2522253"/>
              <a:ext cx="231582" cy="505422"/>
            </a:xfrm>
            <a:custGeom>
              <a:avLst/>
              <a:gdLst/>
              <a:ahLst/>
              <a:cxnLst/>
              <a:rect l="0" t="0" r="0" b="0"/>
              <a:pathLst>
                <a:path w="231582" h="505422">
                  <a:moveTo>
                    <a:pt x="218388" y="130928"/>
                  </a:moveTo>
                  <a:lnTo>
                    <a:pt x="163300" y="180426"/>
                  </a:lnTo>
                  <a:lnTo>
                    <a:pt x="124318" y="217784"/>
                  </a:lnTo>
                  <a:lnTo>
                    <a:pt x="85579" y="277055"/>
                  </a:lnTo>
                  <a:lnTo>
                    <a:pt x="61457" y="333922"/>
                  </a:lnTo>
                  <a:lnTo>
                    <a:pt x="44214" y="395482"/>
                  </a:lnTo>
                  <a:lnTo>
                    <a:pt x="43473" y="452724"/>
                  </a:lnTo>
                  <a:lnTo>
                    <a:pt x="45626" y="464781"/>
                  </a:lnTo>
                  <a:lnTo>
                    <a:pt x="57377" y="484418"/>
                  </a:lnTo>
                  <a:lnTo>
                    <a:pt x="65423" y="492930"/>
                  </a:lnTo>
                  <a:lnTo>
                    <a:pt x="86843" y="502388"/>
                  </a:lnTo>
                  <a:lnTo>
                    <a:pt x="111960" y="505421"/>
                  </a:lnTo>
                  <a:lnTo>
                    <a:pt x="174506" y="494857"/>
                  </a:lnTo>
                  <a:lnTo>
                    <a:pt x="201746" y="479484"/>
                  </a:lnTo>
                  <a:lnTo>
                    <a:pt x="214111" y="463656"/>
                  </a:lnTo>
                  <a:lnTo>
                    <a:pt x="231581" y="424900"/>
                  </a:lnTo>
                  <a:lnTo>
                    <a:pt x="231525" y="382717"/>
                  </a:lnTo>
                  <a:lnTo>
                    <a:pt x="218511" y="344353"/>
                  </a:lnTo>
                  <a:lnTo>
                    <a:pt x="183237" y="297564"/>
                  </a:lnTo>
                  <a:lnTo>
                    <a:pt x="121959" y="240232"/>
                  </a:lnTo>
                  <a:lnTo>
                    <a:pt x="65903" y="188588"/>
                  </a:lnTo>
                  <a:lnTo>
                    <a:pt x="16120" y="136865"/>
                  </a:lnTo>
                  <a:lnTo>
                    <a:pt x="6438" y="118359"/>
                  </a:lnTo>
                  <a:lnTo>
                    <a:pt x="0" y="82620"/>
                  </a:lnTo>
                  <a:lnTo>
                    <a:pt x="3682" y="47984"/>
                  </a:lnTo>
                  <a:lnTo>
                    <a:pt x="17771" y="15495"/>
                  </a:lnTo>
                  <a:lnTo>
                    <a:pt x="26151" y="8349"/>
                  </a:lnTo>
                  <a:lnTo>
                    <a:pt x="47941" y="409"/>
                  </a:lnTo>
                  <a:lnTo>
                    <a:pt x="70104" y="0"/>
                  </a:lnTo>
                  <a:lnTo>
                    <a:pt x="91653" y="4888"/>
                  </a:lnTo>
                  <a:lnTo>
                    <a:pt x="122345" y="20793"/>
                  </a:lnTo>
                  <a:lnTo>
                    <a:pt x="139047" y="33626"/>
                  </a:lnTo>
                  <a:lnTo>
                    <a:pt x="174040" y="89515"/>
                  </a:lnTo>
                  <a:lnTo>
                    <a:pt x="186802" y="120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758673" y="3042735"/>
              <a:ext cx="621183" cy="42115"/>
            </a:xfrm>
            <a:custGeom>
              <a:avLst/>
              <a:gdLst/>
              <a:ahLst/>
              <a:cxnLst/>
              <a:rect l="0" t="0" r="0" b="0"/>
              <a:pathLst>
                <a:path w="621183" h="42115">
                  <a:moveTo>
                    <a:pt x="621182" y="0"/>
                  </a:moveTo>
                  <a:lnTo>
                    <a:pt x="559089" y="5590"/>
                  </a:lnTo>
                  <a:lnTo>
                    <a:pt x="500468" y="9553"/>
                  </a:lnTo>
                  <a:lnTo>
                    <a:pt x="442616" y="10336"/>
                  </a:lnTo>
                  <a:lnTo>
                    <a:pt x="380539" y="10491"/>
                  </a:lnTo>
                  <a:lnTo>
                    <a:pt x="329301" y="16107"/>
                  </a:lnTo>
                  <a:lnTo>
                    <a:pt x="277075" y="19591"/>
                  </a:lnTo>
                  <a:lnTo>
                    <a:pt x="214262" y="20768"/>
                  </a:lnTo>
                  <a:lnTo>
                    <a:pt x="165130" y="20972"/>
                  </a:lnTo>
                  <a:lnTo>
                    <a:pt x="106015" y="24160"/>
                  </a:lnTo>
                  <a:lnTo>
                    <a:pt x="49277" y="301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969243" y="3211191"/>
              <a:ext cx="178986" cy="210571"/>
            </a:xfrm>
            <a:custGeom>
              <a:avLst/>
              <a:gdLst/>
              <a:ahLst/>
              <a:cxnLst/>
              <a:rect l="0" t="0" r="0" b="0"/>
              <a:pathLst>
                <a:path w="178986" h="210571">
                  <a:moveTo>
                    <a:pt x="178985" y="0"/>
                  </a:moveTo>
                  <a:lnTo>
                    <a:pt x="127990" y="54115"/>
                  </a:lnTo>
                  <a:lnTo>
                    <a:pt x="82895" y="117363"/>
                  </a:lnTo>
                  <a:lnTo>
                    <a:pt x="36133" y="17353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969243" y="3211191"/>
              <a:ext cx="189514" cy="178986"/>
            </a:xfrm>
            <a:custGeom>
              <a:avLst/>
              <a:gdLst/>
              <a:ahLst/>
              <a:cxnLst/>
              <a:rect l="0" t="0" r="0" b="0"/>
              <a:pathLst>
                <a:path w="189514" h="178986">
                  <a:moveTo>
                    <a:pt x="0" y="0"/>
                  </a:moveTo>
                  <a:lnTo>
                    <a:pt x="57565" y="57566"/>
                  </a:lnTo>
                  <a:lnTo>
                    <a:pt x="115076" y="107840"/>
                  </a:lnTo>
                  <a:lnTo>
                    <a:pt x="175309" y="164910"/>
                  </a:lnTo>
                  <a:lnTo>
                    <a:pt x="189513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2" name="Freeform 111"/>
          <p:cNvSpPr/>
          <p:nvPr/>
        </p:nvSpPr>
        <p:spPr>
          <a:xfrm>
            <a:off x="2264632" y="2359530"/>
            <a:ext cx="2272186" cy="1502809"/>
          </a:xfrm>
          <a:custGeom>
            <a:avLst/>
            <a:gdLst/>
            <a:ahLst/>
            <a:cxnLst/>
            <a:rect l="0" t="0" r="0" b="0"/>
            <a:pathLst>
              <a:path w="2272186" h="1502809">
                <a:moveTo>
                  <a:pt x="757046" y="609506"/>
                </a:moveTo>
                <a:lnTo>
                  <a:pt x="704019" y="624160"/>
                </a:lnTo>
                <a:lnTo>
                  <a:pt x="641199" y="668374"/>
                </a:lnTo>
                <a:lnTo>
                  <a:pt x="578059" y="705623"/>
                </a:lnTo>
                <a:lnTo>
                  <a:pt x="517086" y="744822"/>
                </a:lnTo>
                <a:lnTo>
                  <a:pt x="462032" y="774145"/>
                </a:lnTo>
                <a:lnTo>
                  <a:pt x="403237" y="809703"/>
                </a:lnTo>
                <a:lnTo>
                  <a:pt x="343661" y="847710"/>
                </a:lnTo>
                <a:lnTo>
                  <a:pt x="290308" y="894641"/>
                </a:lnTo>
                <a:lnTo>
                  <a:pt x="232164" y="945569"/>
                </a:lnTo>
                <a:lnTo>
                  <a:pt x="171976" y="996791"/>
                </a:lnTo>
                <a:lnTo>
                  <a:pt x="118582" y="1053650"/>
                </a:lnTo>
                <a:lnTo>
                  <a:pt x="69200" y="1117133"/>
                </a:lnTo>
                <a:lnTo>
                  <a:pt x="34092" y="1176725"/>
                </a:lnTo>
                <a:lnTo>
                  <a:pt x="10448" y="1238847"/>
                </a:lnTo>
                <a:lnTo>
                  <a:pt x="2388" y="1278339"/>
                </a:lnTo>
                <a:lnTo>
                  <a:pt x="0" y="1327084"/>
                </a:lnTo>
                <a:lnTo>
                  <a:pt x="4782" y="1384779"/>
                </a:lnTo>
                <a:lnTo>
                  <a:pt x="19297" y="1419064"/>
                </a:lnTo>
                <a:lnTo>
                  <a:pt x="44004" y="1445860"/>
                </a:lnTo>
                <a:lnTo>
                  <a:pt x="84964" y="1474705"/>
                </a:lnTo>
                <a:lnTo>
                  <a:pt x="136902" y="1492881"/>
                </a:lnTo>
                <a:lnTo>
                  <a:pt x="192222" y="1502147"/>
                </a:lnTo>
                <a:lnTo>
                  <a:pt x="247040" y="1502808"/>
                </a:lnTo>
                <a:lnTo>
                  <a:pt x="303710" y="1489715"/>
                </a:lnTo>
                <a:lnTo>
                  <a:pt x="365216" y="1469634"/>
                </a:lnTo>
                <a:lnTo>
                  <a:pt x="419835" y="1444561"/>
                </a:lnTo>
                <a:lnTo>
                  <a:pt x="472738" y="1412692"/>
                </a:lnTo>
                <a:lnTo>
                  <a:pt x="533747" y="1378022"/>
                </a:lnTo>
                <a:lnTo>
                  <a:pt x="595536" y="1342983"/>
                </a:lnTo>
                <a:lnTo>
                  <a:pt x="651290" y="1307895"/>
                </a:lnTo>
                <a:lnTo>
                  <a:pt x="707461" y="1272801"/>
                </a:lnTo>
                <a:lnTo>
                  <a:pt x="765421" y="1237706"/>
                </a:lnTo>
                <a:lnTo>
                  <a:pt x="823446" y="1195592"/>
                </a:lnTo>
                <a:lnTo>
                  <a:pt x="879173" y="1167516"/>
                </a:lnTo>
                <a:lnTo>
                  <a:pt x="934306" y="1132421"/>
                </a:lnTo>
                <a:lnTo>
                  <a:pt x="996836" y="1090307"/>
                </a:lnTo>
                <a:lnTo>
                  <a:pt x="1057122" y="1055212"/>
                </a:lnTo>
                <a:lnTo>
                  <a:pt x="1117444" y="1023237"/>
                </a:lnTo>
                <a:lnTo>
                  <a:pt x="1151610" y="1007393"/>
                </a:lnTo>
                <a:lnTo>
                  <a:pt x="1208308" y="975374"/>
                </a:lnTo>
                <a:lnTo>
                  <a:pt x="1271133" y="948426"/>
                </a:lnTo>
                <a:lnTo>
                  <a:pt x="1330340" y="921555"/>
                </a:lnTo>
                <a:lnTo>
                  <a:pt x="1388309" y="896836"/>
                </a:lnTo>
                <a:lnTo>
                  <a:pt x="1451652" y="869395"/>
                </a:lnTo>
                <a:lnTo>
                  <a:pt x="1505208" y="849272"/>
                </a:lnTo>
                <a:lnTo>
                  <a:pt x="1560848" y="823113"/>
                </a:lnTo>
                <a:lnTo>
                  <a:pt x="1616899" y="795416"/>
                </a:lnTo>
                <a:lnTo>
                  <a:pt x="1673031" y="767415"/>
                </a:lnTo>
                <a:lnTo>
                  <a:pt x="1734811" y="740741"/>
                </a:lnTo>
                <a:lnTo>
                  <a:pt x="1774917" y="722473"/>
                </a:lnTo>
                <a:lnTo>
                  <a:pt x="1829770" y="689850"/>
                </a:lnTo>
                <a:lnTo>
                  <a:pt x="1892351" y="655080"/>
                </a:lnTo>
                <a:lnTo>
                  <a:pt x="1954867" y="616908"/>
                </a:lnTo>
                <a:lnTo>
                  <a:pt x="2010788" y="575386"/>
                </a:lnTo>
                <a:lnTo>
                  <a:pt x="2074228" y="532383"/>
                </a:lnTo>
                <a:lnTo>
                  <a:pt x="2132677" y="476148"/>
                </a:lnTo>
                <a:lnTo>
                  <a:pt x="2181898" y="418607"/>
                </a:lnTo>
                <a:lnTo>
                  <a:pt x="2213098" y="380725"/>
                </a:lnTo>
                <a:lnTo>
                  <a:pt x="2230082" y="363936"/>
                </a:lnTo>
                <a:lnTo>
                  <a:pt x="2254553" y="314258"/>
                </a:lnTo>
                <a:lnTo>
                  <a:pt x="2268263" y="271335"/>
                </a:lnTo>
                <a:lnTo>
                  <a:pt x="2272185" y="219009"/>
                </a:lnTo>
                <a:lnTo>
                  <a:pt x="2269744" y="180678"/>
                </a:lnTo>
                <a:lnTo>
                  <a:pt x="2258439" y="136285"/>
                </a:lnTo>
                <a:lnTo>
                  <a:pt x="2242795" y="109893"/>
                </a:lnTo>
                <a:lnTo>
                  <a:pt x="2193695" y="56666"/>
                </a:lnTo>
                <a:lnTo>
                  <a:pt x="2131480" y="16692"/>
                </a:lnTo>
                <a:lnTo>
                  <a:pt x="2095213" y="4659"/>
                </a:lnTo>
                <a:lnTo>
                  <a:pt x="2041037" y="0"/>
                </a:lnTo>
                <a:lnTo>
                  <a:pt x="1985275" y="4669"/>
                </a:lnTo>
                <a:lnTo>
                  <a:pt x="1923134" y="16856"/>
                </a:lnTo>
                <a:lnTo>
                  <a:pt x="1871519" y="30528"/>
                </a:lnTo>
                <a:lnTo>
                  <a:pt x="1811078" y="47998"/>
                </a:lnTo>
                <a:lnTo>
                  <a:pt x="1757409" y="65535"/>
                </a:lnTo>
                <a:lnTo>
                  <a:pt x="1694096" y="95656"/>
                </a:lnTo>
                <a:lnTo>
                  <a:pt x="1638322" y="125927"/>
                </a:lnTo>
                <a:lnTo>
                  <a:pt x="1578075" y="154321"/>
                </a:lnTo>
                <a:lnTo>
                  <a:pt x="1516690" y="194368"/>
                </a:lnTo>
                <a:lnTo>
                  <a:pt x="1462665" y="222013"/>
                </a:lnTo>
                <a:lnTo>
                  <a:pt x="1408671" y="255318"/>
                </a:lnTo>
                <a:lnTo>
                  <a:pt x="1348109" y="290177"/>
                </a:lnTo>
                <a:lnTo>
                  <a:pt x="1291073" y="325241"/>
                </a:lnTo>
                <a:lnTo>
                  <a:pt x="1230660" y="360332"/>
                </a:lnTo>
                <a:lnTo>
                  <a:pt x="1169253" y="395427"/>
                </a:lnTo>
                <a:lnTo>
                  <a:pt x="1115225" y="430521"/>
                </a:lnTo>
                <a:lnTo>
                  <a:pt x="1056335" y="465616"/>
                </a:lnTo>
                <a:lnTo>
                  <a:pt x="998518" y="506561"/>
                </a:lnTo>
                <a:lnTo>
                  <a:pt x="956953" y="530593"/>
                </a:lnTo>
                <a:lnTo>
                  <a:pt x="925463" y="552199"/>
                </a:lnTo>
                <a:lnTo>
                  <a:pt x="871685" y="582202"/>
                </a:lnTo>
                <a:lnTo>
                  <a:pt x="811152" y="616627"/>
                </a:lnTo>
                <a:lnTo>
                  <a:pt x="778103" y="64109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2170707" y="2500376"/>
            <a:ext cx="2154224" cy="1194809"/>
          </a:xfrm>
          <a:custGeom>
            <a:avLst/>
            <a:gdLst/>
            <a:ahLst/>
            <a:cxnLst/>
            <a:rect l="0" t="0" r="0" b="0"/>
            <a:pathLst>
              <a:path w="2154224" h="1194809">
                <a:moveTo>
                  <a:pt x="61334" y="468660"/>
                </a:moveTo>
                <a:lnTo>
                  <a:pt x="79315" y="484301"/>
                </a:lnTo>
                <a:lnTo>
                  <a:pt x="135688" y="507097"/>
                </a:lnTo>
                <a:lnTo>
                  <a:pt x="187762" y="530379"/>
                </a:lnTo>
                <a:lnTo>
                  <a:pt x="248663" y="555354"/>
                </a:lnTo>
                <a:lnTo>
                  <a:pt x="303202" y="581072"/>
                </a:lnTo>
                <a:lnTo>
                  <a:pt x="356094" y="607437"/>
                </a:lnTo>
                <a:lnTo>
                  <a:pt x="417103" y="637829"/>
                </a:lnTo>
                <a:lnTo>
                  <a:pt x="478891" y="671135"/>
                </a:lnTo>
                <a:lnTo>
                  <a:pt x="540234" y="698253"/>
                </a:lnTo>
                <a:lnTo>
                  <a:pt x="597575" y="732067"/>
                </a:lnTo>
                <a:lnTo>
                  <a:pt x="659242" y="766993"/>
                </a:lnTo>
                <a:lnTo>
                  <a:pt x="714356" y="795048"/>
                </a:lnTo>
                <a:lnTo>
                  <a:pt x="770303" y="823120"/>
                </a:lnTo>
                <a:lnTo>
                  <a:pt x="825245" y="852365"/>
                </a:lnTo>
                <a:lnTo>
                  <a:pt x="887531" y="895355"/>
                </a:lnTo>
                <a:lnTo>
                  <a:pt x="950210" y="931721"/>
                </a:lnTo>
                <a:lnTo>
                  <a:pt x="978641" y="949794"/>
                </a:lnTo>
                <a:lnTo>
                  <a:pt x="1036197" y="978505"/>
                </a:lnTo>
                <a:lnTo>
                  <a:pt x="1094830" y="1012760"/>
                </a:lnTo>
                <a:lnTo>
                  <a:pt x="1153601" y="1040733"/>
                </a:lnTo>
                <a:lnTo>
                  <a:pt x="1202032" y="1061773"/>
                </a:lnTo>
                <a:lnTo>
                  <a:pt x="1257792" y="1086723"/>
                </a:lnTo>
                <a:lnTo>
                  <a:pt x="1308537" y="1108852"/>
                </a:lnTo>
                <a:lnTo>
                  <a:pt x="1370857" y="1128518"/>
                </a:lnTo>
                <a:lnTo>
                  <a:pt x="1432560" y="1150600"/>
                </a:lnTo>
                <a:lnTo>
                  <a:pt x="1495137" y="1166574"/>
                </a:lnTo>
                <a:lnTo>
                  <a:pt x="1551389" y="1173759"/>
                </a:lnTo>
                <a:lnTo>
                  <a:pt x="1613955" y="1182939"/>
                </a:lnTo>
                <a:lnTo>
                  <a:pt x="1670136" y="1191506"/>
                </a:lnTo>
                <a:lnTo>
                  <a:pt x="1719288" y="1194053"/>
                </a:lnTo>
                <a:lnTo>
                  <a:pt x="1769726" y="1194808"/>
                </a:lnTo>
                <a:lnTo>
                  <a:pt x="1829283" y="1191944"/>
                </a:lnTo>
                <a:lnTo>
                  <a:pt x="1891697" y="1186049"/>
                </a:lnTo>
                <a:lnTo>
                  <a:pt x="1954867" y="1173336"/>
                </a:lnTo>
                <a:lnTo>
                  <a:pt x="2010066" y="1155255"/>
                </a:lnTo>
                <a:lnTo>
                  <a:pt x="2070786" y="1129896"/>
                </a:lnTo>
                <a:lnTo>
                  <a:pt x="2089552" y="1115832"/>
                </a:lnTo>
                <a:lnTo>
                  <a:pt x="2126761" y="1075283"/>
                </a:lnTo>
                <a:lnTo>
                  <a:pt x="2148804" y="1026140"/>
                </a:lnTo>
                <a:lnTo>
                  <a:pt x="2154223" y="983749"/>
                </a:lnTo>
                <a:lnTo>
                  <a:pt x="2150240" y="945323"/>
                </a:lnTo>
                <a:lnTo>
                  <a:pt x="2126752" y="890179"/>
                </a:lnTo>
                <a:lnTo>
                  <a:pt x="2111814" y="861446"/>
                </a:lnTo>
                <a:lnTo>
                  <a:pt x="2095690" y="834995"/>
                </a:lnTo>
                <a:lnTo>
                  <a:pt x="2080384" y="808051"/>
                </a:lnTo>
                <a:lnTo>
                  <a:pt x="2033531" y="750995"/>
                </a:lnTo>
                <a:lnTo>
                  <a:pt x="1973809" y="689839"/>
                </a:lnTo>
                <a:lnTo>
                  <a:pt x="1914024" y="644450"/>
                </a:lnTo>
                <a:lnTo>
                  <a:pt x="1851150" y="594813"/>
                </a:lnTo>
                <a:lnTo>
                  <a:pt x="1792943" y="556835"/>
                </a:lnTo>
                <a:lnTo>
                  <a:pt x="1732895" y="521360"/>
                </a:lnTo>
                <a:lnTo>
                  <a:pt x="1670916" y="486215"/>
                </a:lnTo>
                <a:lnTo>
                  <a:pt x="1610504" y="458133"/>
                </a:lnTo>
                <a:lnTo>
                  <a:pt x="1553164" y="430056"/>
                </a:lnTo>
                <a:lnTo>
                  <a:pt x="1497947" y="401979"/>
                </a:lnTo>
                <a:lnTo>
                  <a:pt x="1445793" y="373903"/>
                </a:lnTo>
                <a:lnTo>
                  <a:pt x="1385537" y="338808"/>
                </a:lnTo>
                <a:lnTo>
                  <a:pt x="1334117" y="310732"/>
                </a:lnTo>
                <a:lnTo>
                  <a:pt x="1278900" y="282657"/>
                </a:lnTo>
                <a:lnTo>
                  <a:pt x="1222933" y="253411"/>
                </a:lnTo>
                <a:lnTo>
                  <a:pt x="1163698" y="218171"/>
                </a:lnTo>
                <a:lnTo>
                  <a:pt x="1107197" y="188334"/>
                </a:lnTo>
                <a:lnTo>
                  <a:pt x="1053835" y="159910"/>
                </a:lnTo>
                <a:lnTo>
                  <a:pt x="1001354" y="134885"/>
                </a:lnTo>
                <a:lnTo>
                  <a:pt x="951257" y="112740"/>
                </a:lnTo>
                <a:lnTo>
                  <a:pt x="889065" y="85836"/>
                </a:lnTo>
                <a:lnTo>
                  <a:pt x="830507" y="61111"/>
                </a:lnTo>
                <a:lnTo>
                  <a:pt x="773879" y="44615"/>
                </a:lnTo>
                <a:lnTo>
                  <a:pt x="710398" y="30092"/>
                </a:lnTo>
                <a:lnTo>
                  <a:pt x="648465" y="15958"/>
                </a:lnTo>
                <a:lnTo>
                  <a:pt x="597557" y="8533"/>
                </a:lnTo>
                <a:lnTo>
                  <a:pt x="548548" y="6332"/>
                </a:lnTo>
                <a:lnTo>
                  <a:pt x="490066" y="0"/>
                </a:lnTo>
                <a:lnTo>
                  <a:pt x="439520" y="3125"/>
                </a:lnTo>
                <a:lnTo>
                  <a:pt x="378756" y="4955"/>
                </a:lnTo>
                <a:lnTo>
                  <a:pt x="321347" y="10906"/>
                </a:lnTo>
                <a:lnTo>
                  <a:pt x="273425" y="14445"/>
                </a:lnTo>
                <a:lnTo>
                  <a:pt x="213236" y="24046"/>
                </a:lnTo>
                <a:lnTo>
                  <a:pt x="156287" y="40327"/>
                </a:lnTo>
                <a:lnTo>
                  <a:pt x="94332" y="72526"/>
                </a:lnTo>
                <a:lnTo>
                  <a:pt x="38278" y="114239"/>
                </a:lnTo>
                <a:lnTo>
                  <a:pt x="17328" y="136439"/>
                </a:lnTo>
                <a:lnTo>
                  <a:pt x="7461" y="154890"/>
                </a:lnTo>
                <a:lnTo>
                  <a:pt x="0" y="203736"/>
                </a:lnTo>
                <a:lnTo>
                  <a:pt x="1645" y="255326"/>
                </a:lnTo>
                <a:lnTo>
                  <a:pt x="16169" y="310368"/>
                </a:lnTo>
                <a:lnTo>
                  <a:pt x="27545" y="341040"/>
                </a:lnTo>
                <a:lnTo>
                  <a:pt x="56861" y="395927"/>
                </a:lnTo>
                <a:lnTo>
                  <a:pt x="77627" y="455877"/>
                </a:lnTo>
                <a:lnTo>
                  <a:pt x="82391" y="47918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4" name="Group 123"/>
          <p:cNvGrpSpPr/>
          <p:nvPr/>
        </p:nvGrpSpPr>
        <p:grpSpPr>
          <a:xfrm>
            <a:off x="6022300" y="2423355"/>
            <a:ext cx="2958509" cy="598324"/>
            <a:chOff x="6022300" y="2423355"/>
            <a:chExt cx="2958509" cy="598324"/>
          </a:xfrm>
        </p:grpSpPr>
        <p:sp>
          <p:nvSpPr>
            <p:cNvPr id="114" name="Freeform 113"/>
            <p:cNvSpPr/>
            <p:nvPr/>
          </p:nvSpPr>
          <p:spPr>
            <a:xfrm>
              <a:off x="6022300" y="2516310"/>
              <a:ext cx="50090" cy="484312"/>
            </a:xfrm>
            <a:custGeom>
              <a:avLst/>
              <a:gdLst/>
              <a:ahLst/>
              <a:cxnLst/>
              <a:rect l="0" t="0" r="0" b="0"/>
              <a:pathLst>
                <a:path w="50090" h="484312">
                  <a:moveTo>
                    <a:pt x="0" y="0"/>
                  </a:moveTo>
                  <a:lnTo>
                    <a:pt x="11453" y="57265"/>
                  </a:lnTo>
                  <a:lnTo>
                    <a:pt x="24749" y="112567"/>
                  </a:lnTo>
                  <a:lnTo>
                    <a:pt x="35150" y="168794"/>
                  </a:lnTo>
                  <a:lnTo>
                    <a:pt x="47974" y="231044"/>
                  </a:lnTo>
                  <a:lnTo>
                    <a:pt x="50089" y="287217"/>
                  </a:lnTo>
                  <a:lnTo>
                    <a:pt x="44997" y="345974"/>
                  </a:lnTo>
                  <a:lnTo>
                    <a:pt x="42683" y="408936"/>
                  </a:lnTo>
                  <a:lnTo>
                    <a:pt x="42283" y="449110"/>
                  </a:lnTo>
                  <a:lnTo>
                    <a:pt x="42114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190981" y="2516310"/>
              <a:ext cx="348449" cy="450223"/>
            </a:xfrm>
            <a:custGeom>
              <a:avLst/>
              <a:gdLst/>
              <a:ahLst/>
              <a:cxnLst/>
              <a:rect l="0" t="0" r="0" b="0"/>
              <a:pathLst>
                <a:path w="348449" h="450223">
                  <a:moveTo>
                    <a:pt x="273516" y="0"/>
                  </a:moveTo>
                  <a:lnTo>
                    <a:pt x="224585" y="8334"/>
                  </a:lnTo>
                  <a:lnTo>
                    <a:pt x="165455" y="10095"/>
                  </a:lnTo>
                  <a:lnTo>
                    <a:pt x="102649" y="9274"/>
                  </a:lnTo>
                  <a:lnTo>
                    <a:pt x="50901" y="2179"/>
                  </a:lnTo>
                  <a:lnTo>
                    <a:pt x="37369" y="1453"/>
                  </a:lnTo>
                  <a:lnTo>
                    <a:pt x="27177" y="4478"/>
                  </a:lnTo>
                  <a:lnTo>
                    <a:pt x="19213" y="10004"/>
                  </a:lnTo>
                  <a:lnTo>
                    <a:pt x="12734" y="17198"/>
                  </a:lnTo>
                  <a:lnTo>
                    <a:pt x="5535" y="37670"/>
                  </a:lnTo>
                  <a:lnTo>
                    <a:pt x="913" y="88940"/>
                  </a:lnTo>
                  <a:lnTo>
                    <a:pt x="0" y="145297"/>
                  </a:lnTo>
                  <a:lnTo>
                    <a:pt x="2939" y="205302"/>
                  </a:lnTo>
                  <a:lnTo>
                    <a:pt x="11673" y="263906"/>
                  </a:lnTo>
                  <a:lnTo>
                    <a:pt x="15896" y="266014"/>
                  </a:lnTo>
                  <a:lnTo>
                    <a:pt x="21051" y="265081"/>
                  </a:lnTo>
                  <a:lnTo>
                    <a:pt x="33018" y="254684"/>
                  </a:lnTo>
                  <a:lnTo>
                    <a:pt x="48475" y="239535"/>
                  </a:lnTo>
                  <a:lnTo>
                    <a:pt x="104310" y="209258"/>
                  </a:lnTo>
                  <a:lnTo>
                    <a:pt x="148196" y="194627"/>
                  </a:lnTo>
                  <a:lnTo>
                    <a:pt x="200712" y="190524"/>
                  </a:lnTo>
                  <a:lnTo>
                    <a:pt x="227121" y="192302"/>
                  </a:lnTo>
                  <a:lnTo>
                    <a:pt x="283481" y="213292"/>
                  </a:lnTo>
                  <a:lnTo>
                    <a:pt x="301731" y="226988"/>
                  </a:lnTo>
                  <a:lnTo>
                    <a:pt x="338584" y="267281"/>
                  </a:lnTo>
                  <a:lnTo>
                    <a:pt x="348448" y="286078"/>
                  </a:lnTo>
                  <a:lnTo>
                    <a:pt x="347374" y="312370"/>
                  </a:lnTo>
                  <a:lnTo>
                    <a:pt x="333209" y="371319"/>
                  </a:lnTo>
                  <a:lnTo>
                    <a:pt x="317069" y="408328"/>
                  </a:lnTo>
                  <a:lnTo>
                    <a:pt x="301062" y="424415"/>
                  </a:lnTo>
                  <a:lnTo>
                    <a:pt x="262190" y="444274"/>
                  </a:lnTo>
                  <a:lnTo>
                    <a:pt x="219988" y="450222"/>
                  </a:lnTo>
                  <a:lnTo>
                    <a:pt x="161730" y="443826"/>
                  </a:lnTo>
                  <a:lnTo>
                    <a:pt x="108282" y="431297"/>
                  </a:lnTo>
                  <a:lnTo>
                    <a:pt x="73475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790880" y="2695295"/>
              <a:ext cx="157929" cy="126343"/>
            </a:xfrm>
            <a:custGeom>
              <a:avLst/>
              <a:gdLst/>
              <a:ahLst/>
              <a:cxnLst/>
              <a:rect l="0" t="0" r="0" b="0"/>
              <a:pathLst>
                <a:path w="157929" h="126343">
                  <a:moveTo>
                    <a:pt x="157928" y="0"/>
                  </a:moveTo>
                  <a:lnTo>
                    <a:pt x="133881" y="9575"/>
                  </a:lnTo>
                  <a:lnTo>
                    <a:pt x="98335" y="39403"/>
                  </a:lnTo>
                  <a:lnTo>
                    <a:pt x="47968" y="9616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748767" y="2674238"/>
              <a:ext cx="210571" cy="200042"/>
            </a:xfrm>
            <a:custGeom>
              <a:avLst/>
              <a:gdLst/>
              <a:ahLst/>
              <a:cxnLst/>
              <a:rect l="0" t="0" r="0" b="0"/>
              <a:pathLst>
                <a:path w="210571" h="200042">
                  <a:moveTo>
                    <a:pt x="0" y="0"/>
                  </a:moveTo>
                  <a:lnTo>
                    <a:pt x="24046" y="9575"/>
                  </a:lnTo>
                  <a:lnTo>
                    <a:pt x="85122" y="61331"/>
                  </a:lnTo>
                  <a:lnTo>
                    <a:pt x="112958" y="86802"/>
                  </a:lnTo>
                  <a:lnTo>
                    <a:pt x="173844" y="149013"/>
                  </a:lnTo>
                  <a:lnTo>
                    <a:pt x="198902" y="190896"/>
                  </a:lnTo>
                  <a:lnTo>
                    <a:pt x="21057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124456" y="2425929"/>
              <a:ext cx="277079" cy="529090"/>
            </a:xfrm>
            <a:custGeom>
              <a:avLst/>
              <a:gdLst/>
              <a:ahLst/>
              <a:cxnLst/>
              <a:rect l="0" t="0" r="0" b="0"/>
              <a:pathLst>
                <a:path w="277079" h="529090">
                  <a:moveTo>
                    <a:pt x="277078" y="132496"/>
                  </a:moveTo>
                  <a:lnTo>
                    <a:pt x="233115" y="152739"/>
                  </a:lnTo>
                  <a:lnTo>
                    <a:pt x="177944" y="211226"/>
                  </a:lnTo>
                  <a:lnTo>
                    <a:pt x="142462" y="263644"/>
                  </a:lnTo>
                  <a:lnTo>
                    <a:pt x="106579" y="323161"/>
                  </a:lnTo>
                  <a:lnTo>
                    <a:pt x="79122" y="380392"/>
                  </a:lnTo>
                  <a:lnTo>
                    <a:pt x="54528" y="434753"/>
                  </a:lnTo>
                  <a:lnTo>
                    <a:pt x="49310" y="475387"/>
                  </a:lnTo>
                  <a:lnTo>
                    <a:pt x="52235" y="498971"/>
                  </a:lnTo>
                  <a:lnTo>
                    <a:pt x="56993" y="507834"/>
                  </a:lnTo>
                  <a:lnTo>
                    <a:pt x="71638" y="520801"/>
                  </a:lnTo>
                  <a:lnTo>
                    <a:pt x="92964" y="527344"/>
                  </a:lnTo>
                  <a:lnTo>
                    <a:pt x="105202" y="529089"/>
                  </a:lnTo>
                  <a:lnTo>
                    <a:pt x="128158" y="524789"/>
                  </a:lnTo>
                  <a:lnTo>
                    <a:pt x="148890" y="513908"/>
                  </a:lnTo>
                  <a:lnTo>
                    <a:pt x="203064" y="450993"/>
                  </a:lnTo>
                  <a:lnTo>
                    <a:pt x="216107" y="434317"/>
                  </a:lnTo>
                  <a:lnTo>
                    <a:pt x="225803" y="415207"/>
                  </a:lnTo>
                  <a:lnTo>
                    <a:pt x="227773" y="391896"/>
                  </a:lnTo>
                  <a:lnTo>
                    <a:pt x="223579" y="367108"/>
                  </a:lnTo>
                  <a:lnTo>
                    <a:pt x="206894" y="333421"/>
                  </a:lnTo>
                  <a:lnTo>
                    <a:pt x="160340" y="280011"/>
                  </a:lnTo>
                  <a:lnTo>
                    <a:pt x="100166" y="235600"/>
                  </a:lnTo>
                  <a:lnTo>
                    <a:pt x="39169" y="178607"/>
                  </a:lnTo>
                  <a:lnTo>
                    <a:pt x="11671" y="148970"/>
                  </a:lnTo>
                  <a:lnTo>
                    <a:pt x="1971" y="130459"/>
                  </a:lnTo>
                  <a:lnTo>
                    <a:pt x="0" y="107414"/>
                  </a:lnTo>
                  <a:lnTo>
                    <a:pt x="8267" y="60081"/>
                  </a:lnTo>
                  <a:lnTo>
                    <a:pt x="23385" y="33180"/>
                  </a:lnTo>
                  <a:lnTo>
                    <a:pt x="53860" y="10392"/>
                  </a:lnTo>
                  <a:lnTo>
                    <a:pt x="92526" y="0"/>
                  </a:lnTo>
                  <a:lnTo>
                    <a:pt x="139208" y="2511"/>
                  </a:lnTo>
                  <a:lnTo>
                    <a:pt x="163549" y="10774"/>
                  </a:lnTo>
                  <a:lnTo>
                    <a:pt x="203830" y="35142"/>
                  </a:lnTo>
                  <a:lnTo>
                    <a:pt x="210698" y="44196"/>
                  </a:lnTo>
                  <a:lnTo>
                    <a:pt x="220365" y="76957"/>
                  </a:lnTo>
                  <a:lnTo>
                    <a:pt x="224435" y="1114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675274" y="2636961"/>
              <a:ext cx="200043" cy="26749"/>
            </a:xfrm>
            <a:custGeom>
              <a:avLst/>
              <a:gdLst/>
              <a:ahLst/>
              <a:cxnLst/>
              <a:rect l="0" t="0" r="0" b="0"/>
              <a:pathLst>
                <a:path w="200043" h="26749">
                  <a:moveTo>
                    <a:pt x="200042" y="26748"/>
                  </a:moveTo>
                  <a:lnTo>
                    <a:pt x="143827" y="9960"/>
                  </a:lnTo>
                  <a:lnTo>
                    <a:pt x="85256" y="3415"/>
                  </a:lnTo>
                  <a:lnTo>
                    <a:pt x="56609" y="0"/>
                  </a:lnTo>
                  <a:lnTo>
                    <a:pt x="0" y="56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738446" y="2750133"/>
              <a:ext cx="189513" cy="8334"/>
            </a:xfrm>
            <a:custGeom>
              <a:avLst/>
              <a:gdLst/>
              <a:ahLst/>
              <a:cxnLst/>
              <a:rect l="0" t="0" r="0" b="0"/>
              <a:pathLst>
                <a:path w="189513" h="8334">
                  <a:moveTo>
                    <a:pt x="189512" y="8333"/>
                  </a:moveTo>
                  <a:lnTo>
                    <a:pt x="152034" y="0"/>
                  </a:lnTo>
                  <a:lnTo>
                    <a:pt x="114067" y="1575"/>
                  </a:lnTo>
                  <a:lnTo>
                    <a:pt x="53727" y="699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132864" y="2423355"/>
              <a:ext cx="416277" cy="531023"/>
            </a:xfrm>
            <a:custGeom>
              <a:avLst/>
              <a:gdLst/>
              <a:ahLst/>
              <a:cxnLst/>
              <a:rect l="0" t="0" r="0" b="0"/>
              <a:pathLst>
                <a:path w="416277" h="531023">
                  <a:moveTo>
                    <a:pt x="16193" y="82427"/>
                  </a:moveTo>
                  <a:lnTo>
                    <a:pt x="25769" y="58380"/>
                  </a:lnTo>
                  <a:lnTo>
                    <a:pt x="55596" y="22834"/>
                  </a:lnTo>
                  <a:lnTo>
                    <a:pt x="81680" y="7318"/>
                  </a:lnTo>
                  <a:lnTo>
                    <a:pt x="130341" y="0"/>
                  </a:lnTo>
                  <a:lnTo>
                    <a:pt x="185013" y="1674"/>
                  </a:lnTo>
                  <a:lnTo>
                    <a:pt x="211717" y="9102"/>
                  </a:lnTo>
                  <a:lnTo>
                    <a:pt x="268282" y="52277"/>
                  </a:lnTo>
                  <a:lnTo>
                    <a:pt x="300287" y="88442"/>
                  </a:lnTo>
                  <a:lnTo>
                    <a:pt x="320817" y="134382"/>
                  </a:lnTo>
                  <a:lnTo>
                    <a:pt x="328720" y="190628"/>
                  </a:lnTo>
                  <a:lnTo>
                    <a:pt x="331062" y="251747"/>
                  </a:lnTo>
                  <a:lnTo>
                    <a:pt x="323448" y="310065"/>
                  </a:lnTo>
                  <a:lnTo>
                    <a:pt x="307559" y="361619"/>
                  </a:lnTo>
                  <a:lnTo>
                    <a:pt x="282678" y="410426"/>
                  </a:lnTo>
                  <a:lnTo>
                    <a:pt x="232348" y="468141"/>
                  </a:lnTo>
                  <a:lnTo>
                    <a:pt x="171736" y="512665"/>
                  </a:lnTo>
                  <a:lnTo>
                    <a:pt x="143815" y="525158"/>
                  </a:lnTo>
                  <a:lnTo>
                    <a:pt x="97550" y="531022"/>
                  </a:lnTo>
                  <a:lnTo>
                    <a:pt x="38258" y="520108"/>
                  </a:lnTo>
                  <a:lnTo>
                    <a:pt x="11552" y="504699"/>
                  </a:lnTo>
                  <a:lnTo>
                    <a:pt x="6080" y="496133"/>
                  </a:lnTo>
                  <a:lnTo>
                    <a:pt x="0" y="474137"/>
                  </a:lnTo>
                  <a:lnTo>
                    <a:pt x="1888" y="464060"/>
                  </a:lnTo>
                  <a:lnTo>
                    <a:pt x="13344" y="446624"/>
                  </a:lnTo>
                  <a:lnTo>
                    <a:pt x="54856" y="402030"/>
                  </a:lnTo>
                  <a:lnTo>
                    <a:pt x="87050" y="386394"/>
                  </a:lnTo>
                  <a:lnTo>
                    <a:pt x="126224" y="374353"/>
                  </a:lnTo>
                  <a:lnTo>
                    <a:pt x="188619" y="375444"/>
                  </a:lnTo>
                  <a:lnTo>
                    <a:pt x="232878" y="379037"/>
                  </a:lnTo>
                  <a:lnTo>
                    <a:pt x="289756" y="396907"/>
                  </a:lnTo>
                  <a:lnTo>
                    <a:pt x="346051" y="412048"/>
                  </a:lnTo>
                  <a:lnTo>
                    <a:pt x="403793" y="418379"/>
                  </a:lnTo>
                  <a:lnTo>
                    <a:pt x="416276" y="4193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606721" y="2702732"/>
              <a:ext cx="353031" cy="245248"/>
            </a:xfrm>
            <a:custGeom>
              <a:avLst/>
              <a:gdLst/>
              <a:ahLst/>
              <a:cxnLst/>
              <a:rect l="0" t="0" r="0" b="0"/>
              <a:pathLst>
                <a:path w="353031" h="245248">
                  <a:moveTo>
                    <a:pt x="5590" y="213661"/>
                  </a:moveTo>
                  <a:lnTo>
                    <a:pt x="0" y="196894"/>
                  </a:lnTo>
                  <a:lnTo>
                    <a:pt x="376" y="179303"/>
                  </a:lnTo>
                  <a:lnTo>
                    <a:pt x="16585" y="118662"/>
                  </a:lnTo>
                  <a:lnTo>
                    <a:pt x="37216" y="55713"/>
                  </a:lnTo>
                  <a:lnTo>
                    <a:pt x="45382" y="35837"/>
                  </a:lnTo>
                  <a:lnTo>
                    <a:pt x="56810" y="19205"/>
                  </a:lnTo>
                  <a:lnTo>
                    <a:pt x="72808" y="7133"/>
                  </a:lnTo>
                  <a:lnTo>
                    <a:pt x="81988" y="2277"/>
                  </a:lnTo>
                  <a:lnTo>
                    <a:pt x="101545" y="0"/>
                  </a:lnTo>
                  <a:lnTo>
                    <a:pt x="120767" y="4057"/>
                  </a:lnTo>
                  <a:lnTo>
                    <a:pt x="145911" y="20665"/>
                  </a:lnTo>
                  <a:lnTo>
                    <a:pt x="198699" y="78579"/>
                  </a:lnTo>
                  <a:lnTo>
                    <a:pt x="242630" y="138580"/>
                  </a:lnTo>
                  <a:lnTo>
                    <a:pt x="290572" y="192422"/>
                  </a:lnTo>
                  <a:lnTo>
                    <a:pt x="353030" y="2452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717596" y="2716352"/>
              <a:ext cx="263213" cy="305327"/>
            </a:xfrm>
            <a:custGeom>
              <a:avLst/>
              <a:gdLst/>
              <a:ahLst/>
              <a:cxnLst/>
              <a:rect l="0" t="0" r="0" b="0"/>
              <a:pathLst>
                <a:path w="263213" h="305327">
                  <a:moveTo>
                    <a:pt x="263212" y="0"/>
                  </a:moveTo>
                  <a:lnTo>
                    <a:pt x="219249" y="20243"/>
                  </a:lnTo>
                  <a:lnTo>
                    <a:pt x="187024" y="47326"/>
                  </a:lnTo>
                  <a:lnTo>
                    <a:pt x="142809" y="99677"/>
                  </a:lnTo>
                  <a:lnTo>
                    <a:pt x="99740" y="162547"/>
                  </a:lnTo>
                  <a:lnTo>
                    <a:pt x="63245" y="217808"/>
                  </a:lnTo>
                  <a:lnTo>
                    <a:pt x="25038" y="276629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6253927" y="3267008"/>
            <a:ext cx="2284685" cy="660122"/>
            <a:chOff x="6253927" y="3267008"/>
            <a:chExt cx="2284685" cy="660122"/>
          </a:xfrm>
        </p:grpSpPr>
        <p:sp>
          <p:nvSpPr>
            <p:cNvPr id="125" name="Freeform 124"/>
            <p:cNvSpPr/>
            <p:nvPr/>
          </p:nvSpPr>
          <p:spPr>
            <a:xfrm>
              <a:off x="6253927" y="3453347"/>
              <a:ext cx="8384" cy="473783"/>
            </a:xfrm>
            <a:custGeom>
              <a:avLst/>
              <a:gdLst/>
              <a:ahLst/>
              <a:cxnLst/>
              <a:rect l="0" t="0" r="0" b="0"/>
              <a:pathLst>
                <a:path w="8384" h="473783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1170" y="158072"/>
                  </a:lnTo>
                  <a:lnTo>
                    <a:pt x="7236" y="219451"/>
                  </a:lnTo>
                  <a:lnTo>
                    <a:pt x="8383" y="273383"/>
                  </a:lnTo>
                  <a:lnTo>
                    <a:pt x="2002" y="327352"/>
                  </a:lnTo>
                  <a:lnTo>
                    <a:pt x="593" y="375023"/>
                  </a:lnTo>
                  <a:lnTo>
                    <a:pt x="176" y="427363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369741" y="3425819"/>
              <a:ext cx="347441" cy="470265"/>
            </a:xfrm>
            <a:custGeom>
              <a:avLst/>
              <a:gdLst/>
              <a:ahLst/>
              <a:cxnLst/>
              <a:rect l="0" t="0" r="0" b="0"/>
              <a:pathLst>
                <a:path w="347441" h="470265">
                  <a:moveTo>
                    <a:pt x="0" y="111756"/>
                  </a:moveTo>
                  <a:lnTo>
                    <a:pt x="14572" y="69064"/>
                  </a:lnTo>
                  <a:lnTo>
                    <a:pt x="39403" y="33003"/>
                  </a:lnTo>
                  <a:lnTo>
                    <a:pt x="65487" y="10563"/>
                  </a:lnTo>
                  <a:lnTo>
                    <a:pt x="88377" y="2441"/>
                  </a:lnTo>
                  <a:lnTo>
                    <a:pt x="112978" y="0"/>
                  </a:lnTo>
                  <a:lnTo>
                    <a:pt x="135610" y="2815"/>
                  </a:lnTo>
                  <a:lnTo>
                    <a:pt x="168083" y="16566"/>
                  </a:lnTo>
                  <a:lnTo>
                    <a:pt x="194342" y="35458"/>
                  </a:lnTo>
                  <a:lnTo>
                    <a:pt x="216940" y="67052"/>
                  </a:lnTo>
                  <a:lnTo>
                    <a:pt x="237130" y="119650"/>
                  </a:lnTo>
                  <a:lnTo>
                    <a:pt x="252385" y="175100"/>
                  </a:lnTo>
                  <a:lnTo>
                    <a:pt x="261073" y="236702"/>
                  </a:lnTo>
                  <a:lnTo>
                    <a:pt x="256989" y="287857"/>
                  </a:lnTo>
                  <a:lnTo>
                    <a:pt x="237893" y="349139"/>
                  </a:lnTo>
                  <a:lnTo>
                    <a:pt x="223085" y="390972"/>
                  </a:lnTo>
                  <a:lnTo>
                    <a:pt x="176111" y="450347"/>
                  </a:lnTo>
                  <a:lnTo>
                    <a:pt x="161720" y="465402"/>
                  </a:lnTo>
                  <a:lnTo>
                    <a:pt x="153436" y="469182"/>
                  </a:lnTo>
                  <a:lnTo>
                    <a:pt x="134875" y="470264"/>
                  </a:lnTo>
                  <a:lnTo>
                    <a:pt x="118046" y="463725"/>
                  </a:lnTo>
                  <a:lnTo>
                    <a:pt x="110283" y="458706"/>
                  </a:lnTo>
                  <a:lnTo>
                    <a:pt x="98538" y="443770"/>
                  </a:lnTo>
                  <a:lnTo>
                    <a:pt x="90588" y="424264"/>
                  </a:lnTo>
                  <a:lnTo>
                    <a:pt x="87282" y="388145"/>
                  </a:lnTo>
                  <a:lnTo>
                    <a:pt x="90655" y="365617"/>
                  </a:lnTo>
                  <a:lnTo>
                    <a:pt x="99172" y="347025"/>
                  </a:lnTo>
                  <a:lnTo>
                    <a:pt x="123704" y="310437"/>
                  </a:lnTo>
                  <a:lnTo>
                    <a:pt x="133942" y="303871"/>
                  </a:lnTo>
                  <a:lnTo>
                    <a:pt x="160915" y="296577"/>
                  </a:lnTo>
                  <a:lnTo>
                    <a:pt x="189281" y="299573"/>
                  </a:lnTo>
                  <a:lnTo>
                    <a:pt x="251267" y="325828"/>
                  </a:lnTo>
                  <a:lnTo>
                    <a:pt x="314561" y="348923"/>
                  </a:lnTo>
                  <a:lnTo>
                    <a:pt x="347440" y="353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749400" y="3484932"/>
              <a:ext cx="355058" cy="377733"/>
            </a:xfrm>
            <a:custGeom>
              <a:avLst/>
              <a:gdLst/>
              <a:ahLst/>
              <a:cxnLst/>
              <a:rect l="0" t="0" r="0" b="0"/>
              <a:pathLst>
                <a:path w="355058" h="377733">
                  <a:moveTo>
                    <a:pt x="167822" y="10529"/>
                  </a:moveTo>
                  <a:lnTo>
                    <a:pt x="151055" y="4940"/>
                  </a:lnTo>
                  <a:lnTo>
                    <a:pt x="133464" y="5315"/>
                  </a:lnTo>
                  <a:lnTo>
                    <a:pt x="113947" y="10551"/>
                  </a:lnTo>
                  <a:lnTo>
                    <a:pt x="75942" y="32977"/>
                  </a:lnTo>
                  <a:lnTo>
                    <a:pt x="45558" y="65526"/>
                  </a:lnTo>
                  <a:lnTo>
                    <a:pt x="17580" y="126549"/>
                  </a:lnTo>
                  <a:lnTo>
                    <a:pt x="2574" y="182132"/>
                  </a:lnTo>
                  <a:lnTo>
                    <a:pt x="0" y="241347"/>
                  </a:lnTo>
                  <a:lnTo>
                    <a:pt x="10903" y="303834"/>
                  </a:lnTo>
                  <a:lnTo>
                    <a:pt x="18532" y="324550"/>
                  </a:lnTo>
                  <a:lnTo>
                    <a:pt x="37150" y="349367"/>
                  </a:lnTo>
                  <a:lnTo>
                    <a:pt x="54764" y="364285"/>
                  </a:lnTo>
                  <a:lnTo>
                    <a:pt x="77410" y="372474"/>
                  </a:lnTo>
                  <a:lnTo>
                    <a:pt x="135665" y="377732"/>
                  </a:lnTo>
                  <a:lnTo>
                    <a:pt x="197946" y="367403"/>
                  </a:lnTo>
                  <a:lnTo>
                    <a:pt x="230561" y="354525"/>
                  </a:lnTo>
                  <a:lnTo>
                    <a:pt x="282410" y="321251"/>
                  </a:lnTo>
                  <a:lnTo>
                    <a:pt x="321617" y="273065"/>
                  </a:lnTo>
                  <a:lnTo>
                    <a:pt x="349645" y="210511"/>
                  </a:lnTo>
                  <a:lnTo>
                    <a:pt x="355057" y="167789"/>
                  </a:lnTo>
                  <a:lnTo>
                    <a:pt x="351071" y="129264"/>
                  </a:lnTo>
                  <a:lnTo>
                    <a:pt x="342463" y="109704"/>
                  </a:lnTo>
                  <a:lnTo>
                    <a:pt x="297420" y="56411"/>
                  </a:lnTo>
                  <a:lnTo>
                    <a:pt x="270952" y="35172"/>
                  </a:lnTo>
                  <a:lnTo>
                    <a:pt x="211848" y="11463"/>
                  </a:lnTo>
                  <a:lnTo>
                    <a:pt x="1783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517347" y="3484932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31586"/>
                  </a:moveTo>
                  <a:lnTo>
                    <a:pt x="73420" y="13628"/>
                  </a:lnTo>
                  <a:lnTo>
                    <a:pt x="21564" y="30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506819" y="3569160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57196" y="154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864672" y="3267008"/>
              <a:ext cx="294914" cy="446660"/>
            </a:xfrm>
            <a:custGeom>
              <a:avLst/>
              <a:gdLst/>
              <a:ahLst/>
              <a:cxnLst/>
              <a:rect l="0" t="0" r="0" b="0"/>
              <a:pathLst>
                <a:path w="294914" h="446660">
                  <a:moveTo>
                    <a:pt x="116" y="102111"/>
                  </a:moveTo>
                  <a:lnTo>
                    <a:pt x="116" y="79754"/>
                  </a:lnTo>
                  <a:lnTo>
                    <a:pt x="6354" y="62539"/>
                  </a:lnTo>
                  <a:lnTo>
                    <a:pt x="29424" y="26833"/>
                  </a:lnTo>
                  <a:lnTo>
                    <a:pt x="45897" y="12892"/>
                  </a:lnTo>
                  <a:lnTo>
                    <a:pt x="55203" y="7537"/>
                  </a:lnTo>
                  <a:lnTo>
                    <a:pt x="96246" y="0"/>
                  </a:lnTo>
                  <a:lnTo>
                    <a:pt x="122389" y="4476"/>
                  </a:lnTo>
                  <a:lnTo>
                    <a:pt x="153719" y="20149"/>
                  </a:lnTo>
                  <a:lnTo>
                    <a:pt x="177819" y="42731"/>
                  </a:lnTo>
                  <a:lnTo>
                    <a:pt x="196657" y="71648"/>
                  </a:lnTo>
                  <a:lnTo>
                    <a:pt x="224479" y="130551"/>
                  </a:lnTo>
                  <a:lnTo>
                    <a:pt x="241529" y="181428"/>
                  </a:lnTo>
                  <a:lnTo>
                    <a:pt x="249459" y="230117"/>
                  </a:lnTo>
                  <a:lnTo>
                    <a:pt x="248690" y="275349"/>
                  </a:lnTo>
                  <a:lnTo>
                    <a:pt x="237949" y="327664"/>
                  </a:lnTo>
                  <a:lnTo>
                    <a:pt x="227992" y="363523"/>
                  </a:lnTo>
                  <a:lnTo>
                    <a:pt x="206455" y="396376"/>
                  </a:lnTo>
                  <a:lnTo>
                    <a:pt x="177847" y="422747"/>
                  </a:lnTo>
                  <a:lnTo>
                    <a:pt x="141554" y="439789"/>
                  </a:lnTo>
                  <a:lnTo>
                    <a:pt x="101165" y="446659"/>
                  </a:lnTo>
                  <a:lnTo>
                    <a:pt x="65151" y="443105"/>
                  </a:lnTo>
                  <a:lnTo>
                    <a:pt x="32253" y="429054"/>
                  </a:lnTo>
                  <a:lnTo>
                    <a:pt x="5868" y="410072"/>
                  </a:lnTo>
                  <a:lnTo>
                    <a:pt x="1611" y="401005"/>
                  </a:lnTo>
                  <a:lnTo>
                    <a:pt x="0" y="378452"/>
                  </a:lnTo>
                  <a:lnTo>
                    <a:pt x="11260" y="345037"/>
                  </a:lnTo>
                  <a:lnTo>
                    <a:pt x="29245" y="326671"/>
                  </a:lnTo>
                  <a:lnTo>
                    <a:pt x="52836" y="313050"/>
                  </a:lnTo>
                  <a:lnTo>
                    <a:pt x="78919" y="306995"/>
                  </a:lnTo>
                  <a:lnTo>
                    <a:pt x="139858" y="311515"/>
                  </a:lnTo>
                  <a:lnTo>
                    <a:pt x="175662" y="321564"/>
                  </a:lnTo>
                  <a:lnTo>
                    <a:pt x="233688" y="351540"/>
                  </a:lnTo>
                  <a:lnTo>
                    <a:pt x="294913" y="3758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349098" y="3505989"/>
              <a:ext cx="189514" cy="189514"/>
            </a:xfrm>
            <a:custGeom>
              <a:avLst/>
              <a:gdLst/>
              <a:ahLst/>
              <a:cxnLst/>
              <a:rect l="0" t="0" r="0" b="0"/>
              <a:pathLst>
                <a:path w="189514" h="189514">
                  <a:moveTo>
                    <a:pt x="189513" y="0"/>
                  </a:moveTo>
                  <a:lnTo>
                    <a:pt x="165467" y="17981"/>
                  </a:lnTo>
                  <a:lnTo>
                    <a:pt x="108815" y="80393"/>
                  </a:lnTo>
                  <a:lnTo>
                    <a:pt x="52427" y="138238"/>
                  </a:lnTo>
                  <a:lnTo>
                    <a:pt x="21708" y="17301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285927" y="3463875"/>
              <a:ext cx="200043" cy="263214"/>
            </a:xfrm>
            <a:custGeom>
              <a:avLst/>
              <a:gdLst/>
              <a:ahLst/>
              <a:cxnLst/>
              <a:rect l="0" t="0" r="0" b="0"/>
              <a:pathLst>
                <a:path w="200043" h="263214">
                  <a:moveTo>
                    <a:pt x="0" y="0"/>
                  </a:moveTo>
                  <a:lnTo>
                    <a:pt x="42662" y="48901"/>
                  </a:lnTo>
                  <a:lnTo>
                    <a:pt x="84276" y="104032"/>
                  </a:lnTo>
                  <a:lnTo>
                    <a:pt x="125396" y="155856"/>
                  </a:lnTo>
                  <a:lnTo>
                    <a:pt x="162125" y="213681"/>
                  </a:lnTo>
                  <a:lnTo>
                    <a:pt x="200042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824396" y="4015320"/>
            <a:ext cx="2524703" cy="954130"/>
            <a:chOff x="5824396" y="4015320"/>
            <a:chExt cx="2524703" cy="954130"/>
          </a:xfrm>
        </p:grpSpPr>
        <p:sp>
          <p:nvSpPr>
            <p:cNvPr id="134" name="Freeform 133"/>
            <p:cNvSpPr/>
            <p:nvPr/>
          </p:nvSpPr>
          <p:spPr>
            <a:xfrm>
              <a:off x="6323069" y="4190342"/>
              <a:ext cx="253465" cy="582036"/>
            </a:xfrm>
            <a:custGeom>
              <a:avLst/>
              <a:gdLst/>
              <a:ahLst/>
              <a:cxnLst/>
              <a:rect l="0" t="0" r="0" b="0"/>
              <a:pathLst>
                <a:path w="253465" h="582036">
                  <a:moveTo>
                    <a:pt x="225656" y="0"/>
                  </a:moveTo>
                  <a:lnTo>
                    <a:pt x="176158" y="55087"/>
                  </a:lnTo>
                  <a:lnTo>
                    <a:pt x="133047" y="117059"/>
                  </a:lnTo>
                  <a:lnTo>
                    <a:pt x="96088" y="171696"/>
                  </a:lnTo>
                  <a:lnTo>
                    <a:pt x="60747" y="230435"/>
                  </a:lnTo>
                  <a:lnTo>
                    <a:pt x="33811" y="283081"/>
                  </a:lnTo>
                  <a:lnTo>
                    <a:pt x="19984" y="331620"/>
                  </a:lnTo>
                  <a:lnTo>
                    <a:pt x="8479" y="381877"/>
                  </a:lnTo>
                  <a:lnTo>
                    <a:pt x="0" y="425754"/>
                  </a:lnTo>
                  <a:lnTo>
                    <a:pt x="6431" y="478853"/>
                  </a:lnTo>
                  <a:lnTo>
                    <a:pt x="18965" y="533795"/>
                  </a:lnTo>
                  <a:lnTo>
                    <a:pt x="34823" y="562014"/>
                  </a:lnTo>
                  <a:lnTo>
                    <a:pt x="53884" y="574607"/>
                  </a:lnTo>
                  <a:lnTo>
                    <a:pt x="65518" y="579604"/>
                  </a:lnTo>
                  <a:lnTo>
                    <a:pt x="90922" y="582035"/>
                  </a:lnTo>
                  <a:lnTo>
                    <a:pt x="150852" y="571052"/>
                  </a:lnTo>
                  <a:lnTo>
                    <a:pt x="183215" y="558885"/>
                  </a:lnTo>
                  <a:lnTo>
                    <a:pt x="204454" y="543191"/>
                  </a:lnTo>
                  <a:lnTo>
                    <a:pt x="224963" y="514625"/>
                  </a:lnTo>
                  <a:lnTo>
                    <a:pt x="248439" y="465125"/>
                  </a:lnTo>
                  <a:lnTo>
                    <a:pt x="253464" y="422994"/>
                  </a:lnTo>
                  <a:lnTo>
                    <a:pt x="246894" y="376326"/>
                  </a:lnTo>
                  <a:lnTo>
                    <a:pt x="236655" y="350919"/>
                  </a:lnTo>
                  <a:lnTo>
                    <a:pt x="228309" y="342740"/>
                  </a:lnTo>
                  <a:lnTo>
                    <a:pt x="206558" y="333653"/>
                  </a:lnTo>
                  <a:lnTo>
                    <a:pt x="184412" y="335853"/>
                  </a:lnTo>
                  <a:lnTo>
                    <a:pt x="162872" y="345800"/>
                  </a:lnTo>
                  <a:lnTo>
                    <a:pt x="132184" y="371131"/>
                  </a:lnTo>
                  <a:lnTo>
                    <a:pt x="92926" y="427076"/>
                  </a:lnTo>
                  <a:lnTo>
                    <a:pt x="50237" y="488847"/>
                  </a:lnTo>
                  <a:lnTo>
                    <a:pt x="25615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593106" y="4324236"/>
              <a:ext cx="331443" cy="388152"/>
            </a:xfrm>
            <a:custGeom>
              <a:avLst/>
              <a:gdLst/>
              <a:ahLst/>
              <a:cxnLst/>
              <a:rect l="0" t="0" r="0" b="0"/>
              <a:pathLst>
                <a:path w="331443" h="388152">
                  <a:moveTo>
                    <a:pt x="208303" y="66147"/>
                  </a:moveTo>
                  <a:lnTo>
                    <a:pt x="191535" y="60558"/>
                  </a:lnTo>
                  <a:lnTo>
                    <a:pt x="173944" y="60933"/>
                  </a:lnTo>
                  <a:lnTo>
                    <a:pt x="154428" y="66170"/>
                  </a:lnTo>
                  <a:lnTo>
                    <a:pt x="93551" y="101860"/>
                  </a:lnTo>
                  <a:lnTo>
                    <a:pt x="61807" y="132560"/>
                  </a:lnTo>
                  <a:lnTo>
                    <a:pt x="27097" y="189623"/>
                  </a:lnTo>
                  <a:lnTo>
                    <a:pt x="5384" y="244754"/>
                  </a:lnTo>
                  <a:lnTo>
                    <a:pt x="0" y="282194"/>
                  </a:lnTo>
                  <a:lnTo>
                    <a:pt x="6587" y="328362"/>
                  </a:lnTo>
                  <a:lnTo>
                    <a:pt x="12586" y="349973"/>
                  </a:lnTo>
                  <a:lnTo>
                    <a:pt x="25391" y="368157"/>
                  </a:lnTo>
                  <a:lnTo>
                    <a:pt x="33719" y="376281"/>
                  </a:lnTo>
                  <a:lnTo>
                    <a:pt x="55451" y="385309"/>
                  </a:lnTo>
                  <a:lnTo>
                    <a:pt x="79537" y="388151"/>
                  </a:lnTo>
                  <a:lnTo>
                    <a:pt x="101941" y="385515"/>
                  </a:lnTo>
                  <a:lnTo>
                    <a:pt x="155519" y="362679"/>
                  </a:lnTo>
                  <a:lnTo>
                    <a:pt x="184084" y="347811"/>
                  </a:lnTo>
                  <a:lnTo>
                    <a:pt x="237416" y="304954"/>
                  </a:lnTo>
                  <a:lnTo>
                    <a:pt x="281785" y="244838"/>
                  </a:lnTo>
                  <a:lnTo>
                    <a:pt x="299876" y="210339"/>
                  </a:lnTo>
                  <a:lnTo>
                    <a:pt x="320188" y="151339"/>
                  </a:lnTo>
                  <a:lnTo>
                    <a:pt x="331442" y="102213"/>
                  </a:lnTo>
                  <a:lnTo>
                    <a:pt x="330576" y="60066"/>
                  </a:lnTo>
                  <a:lnTo>
                    <a:pt x="328423" y="48055"/>
                  </a:lnTo>
                  <a:lnTo>
                    <a:pt x="316672" y="28470"/>
                  </a:lnTo>
                  <a:lnTo>
                    <a:pt x="299751" y="13137"/>
                  </a:lnTo>
                  <a:lnTo>
                    <a:pt x="280532" y="2423"/>
                  </a:lnTo>
                  <a:lnTo>
                    <a:pt x="260292" y="0"/>
                  </a:lnTo>
                  <a:lnTo>
                    <a:pt x="229360" y="29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054093" y="4200870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42114" y="0"/>
                  </a:moveTo>
                  <a:lnTo>
                    <a:pt x="33781" y="57265"/>
                  </a:lnTo>
                  <a:lnTo>
                    <a:pt x="29117" y="106655"/>
                  </a:lnTo>
                  <a:lnTo>
                    <a:pt x="23445" y="161453"/>
                  </a:lnTo>
                  <a:lnTo>
                    <a:pt x="18645" y="219024"/>
                  </a:lnTo>
                  <a:lnTo>
                    <a:pt x="12933" y="276246"/>
                  </a:lnTo>
                  <a:lnTo>
                    <a:pt x="11241" y="334535"/>
                  </a:lnTo>
                  <a:lnTo>
                    <a:pt x="10740" y="385731"/>
                  </a:lnTo>
                  <a:lnTo>
                    <a:pt x="7472" y="421177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086827" y="4348269"/>
              <a:ext cx="125195" cy="210571"/>
            </a:xfrm>
            <a:custGeom>
              <a:avLst/>
              <a:gdLst/>
              <a:ahLst/>
              <a:cxnLst/>
              <a:rect l="0" t="0" r="0" b="0"/>
              <a:pathLst>
                <a:path w="125195" h="210571">
                  <a:moveTo>
                    <a:pt x="93608" y="0"/>
                  </a:moveTo>
                  <a:lnTo>
                    <a:pt x="30275" y="63333"/>
                  </a:lnTo>
                  <a:lnTo>
                    <a:pt x="2329" y="91279"/>
                  </a:lnTo>
                  <a:lnTo>
                    <a:pt x="0" y="98287"/>
                  </a:lnTo>
                  <a:lnTo>
                    <a:pt x="786" y="105299"/>
                  </a:lnTo>
                  <a:lnTo>
                    <a:pt x="3651" y="112314"/>
                  </a:lnTo>
                  <a:lnTo>
                    <a:pt x="61696" y="168456"/>
                  </a:lnTo>
                  <a:lnTo>
                    <a:pt x="77086" y="181325"/>
                  </a:lnTo>
                  <a:lnTo>
                    <a:pt x="125194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7212021" y="4368701"/>
              <a:ext cx="305327" cy="211196"/>
            </a:xfrm>
            <a:custGeom>
              <a:avLst/>
              <a:gdLst/>
              <a:ahLst/>
              <a:cxnLst/>
              <a:rect l="0" t="0" r="0" b="0"/>
              <a:pathLst>
                <a:path w="305327" h="211196">
                  <a:moveTo>
                    <a:pt x="0" y="63796"/>
                  </a:moveTo>
                  <a:lnTo>
                    <a:pt x="14654" y="122413"/>
                  </a:lnTo>
                  <a:lnTo>
                    <a:pt x="20962" y="175417"/>
                  </a:lnTo>
                  <a:lnTo>
                    <a:pt x="26748" y="202934"/>
                  </a:lnTo>
                  <a:lnTo>
                    <a:pt x="26020" y="202178"/>
                  </a:lnTo>
                  <a:lnTo>
                    <a:pt x="24366" y="198165"/>
                  </a:lnTo>
                  <a:lnTo>
                    <a:pt x="21493" y="142264"/>
                  </a:lnTo>
                  <a:lnTo>
                    <a:pt x="26732" y="87875"/>
                  </a:lnTo>
                  <a:lnTo>
                    <a:pt x="35736" y="54163"/>
                  </a:lnTo>
                  <a:lnTo>
                    <a:pt x="41371" y="45676"/>
                  </a:lnTo>
                  <a:lnTo>
                    <a:pt x="56991" y="33126"/>
                  </a:lnTo>
                  <a:lnTo>
                    <a:pt x="75632" y="29887"/>
                  </a:lnTo>
                  <a:lnTo>
                    <a:pt x="85517" y="30662"/>
                  </a:lnTo>
                  <a:lnTo>
                    <a:pt x="102737" y="40881"/>
                  </a:lnTo>
                  <a:lnTo>
                    <a:pt x="117020" y="57121"/>
                  </a:lnTo>
                  <a:lnTo>
                    <a:pt x="139614" y="106418"/>
                  </a:lnTo>
                  <a:lnTo>
                    <a:pt x="139869" y="109758"/>
                  </a:lnTo>
                  <a:lnTo>
                    <a:pt x="137700" y="108475"/>
                  </a:lnTo>
                  <a:lnTo>
                    <a:pt x="133914" y="104111"/>
                  </a:lnTo>
                  <a:lnTo>
                    <a:pt x="132560" y="97691"/>
                  </a:lnTo>
                  <a:lnTo>
                    <a:pt x="138791" y="62173"/>
                  </a:lnTo>
                  <a:lnTo>
                    <a:pt x="145912" y="43187"/>
                  </a:lnTo>
                  <a:lnTo>
                    <a:pt x="176203" y="4656"/>
                  </a:lnTo>
                  <a:lnTo>
                    <a:pt x="186489" y="973"/>
                  </a:lnTo>
                  <a:lnTo>
                    <a:pt x="213515" y="0"/>
                  </a:lnTo>
                  <a:lnTo>
                    <a:pt x="235665" y="6586"/>
                  </a:lnTo>
                  <a:lnTo>
                    <a:pt x="253309" y="18482"/>
                  </a:lnTo>
                  <a:lnTo>
                    <a:pt x="275225" y="44910"/>
                  </a:lnTo>
                  <a:lnTo>
                    <a:pt x="297578" y="101257"/>
                  </a:lnTo>
                  <a:lnTo>
                    <a:pt x="303795" y="155510"/>
                  </a:lnTo>
                  <a:lnTo>
                    <a:pt x="305326" y="2111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864788" y="4369326"/>
              <a:ext cx="84228" cy="1"/>
            </a:xfrm>
            <a:custGeom>
              <a:avLst/>
              <a:gdLst/>
              <a:ahLst/>
              <a:cxnLst/>
              <a:rect l="0" t="0" r="0" b="0"/>
              <a:pathLst>
                <a:path w="84228" h="1">
                  <a:moveTo>
                    <a:pt x="84227" y="0"/>
                  </a:moveTo>
                  <a:lnTo>
                    <a:pt x="2561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864788" y="443249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2593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149057" y="4274570"/>
              <a:ext cx="200042" cy="284270"/>
            </a:xfrm>
            <a:custGeom>
              <a:avLst/>
              <a:gdLst/>
              <a:ahLst/>
              <a:cxnLst/>
              <a:rect l="0" t="0" r="0" b="0"/>
              <a:pathLst>
                <a:path w="200042" h="284270">
                  <a:moveTo>
                    <a:pt x="200041" y="0"/>
                  </a:moveTo>
                  <a:lnTo>
                    <a:pt x="184401" y="17980"/>
                  </a:lnTo>
                  <a:lnTo>
                    <a:pt x="162593" y="54114"/>
                  </a:lnTo>
                  <a:lnTo>
                    <a:pt x="147132" y="75523"/>
                  </a:lnTo>
                  <a:lnTo>
                    <a:pt x="118132" y="135493"/>
                  </a:lnTo>
                  <a:lnTo>
                    <a:pt x="77104" y="196445"/>
                  </a:lnTo>
                  <a:lnTo>
                    <a:pt x="35086" y="257307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117471" y="4221927"/>
              <a:ext cx="210572" cy="379027"/>
            </a:xfrm>
            <a:custGeom>
              <a:avLst/>
              <a:gdLst/>
              <a:ahLst/>
              <a:cxnLst/>
              <a:rect l="0" t="0" r="0" b="0"/>
              <a:pathLst>
                <a:path w="210572" h="379027">
                  <a:moveTo>
                    <a:pt x="0" y="0"/>
                  </a:moveTo>
                  <a:lnTo>
                    <a:pt x="9575" y="24047"/>
                  </a:lnTo>
                  <a:lnTo>
                    <a:pt x="47326" y="83446"/>
                  </a:lnTo>
                  <a:lnTo>
                    <a:pt x="82138" y="140529"/>
                  </a:lnTo>
                  <a:lnTo>
                    <a:pt x="117878" y="201043"/>
                  </a:lnTo>
                  <a:lnTo>
                    <a:pt x="150906" y="263994"/>
                  </a:lnTo>
                  <a:lnTo>
                    <a:pt x="180717" y="321980"/>
                  </a:lnTo>
                  <a:lnTo>
                    <a:pt x="197436" y="349255"/>
                  </a:lnTo>
                  <a:lnTo>
                    <a:pt x="210571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824396" y="4015320"/>
              <a:ext cx="1876164" cy="954130"/>
            </a:xfrm>
            <a:custGeom>
              <a:avLst/>
              <a:gdLst/>
              <a:ahLst/>
              <a:cxnLst/>
              <a:rect l="0" t="0" r="0" b="0"/>
              <a:pathLst>
                <a:path w="1876164" h="954130">
                  <a:moveTo>
                    <a:pt x="1113884" y="17094"/>
                  </a:moveTo>
                  <a:lnTo>
                    <a:pt x="1056499" y="306"/>
                  </a:lnTo>
                  <a:lnTo>
                    <a:pt x="993884" y="0"/>
                  </a:lnTo>
                  <a:lnTo>
                    <a:pt x="941091" y="5269"/>
                  </a:lnTo>
                  <a:lnTo>
                    <a:pt x="884433" y="14715"/>
                  </a:lnTo>
                  <a:lnTo>
                    <a:pt x="821248" y="27846"/>
                  </a:lnTo>
                  <a:lnTo>
                    <a:pt x="757771" y="41705"/>
                  </a:lnTo>
                  <a:lnTo>
                    <a:pt x="706292" y="57791"/>
                  </a:lnTo>
                  <a:lnTo>
                    <a:pt x="643731" y="76953"/>
                  </a:lnTo>
                  <a:lnTo>
                    <a:pt x="593473" y="95401"/>
                  </a:lnTo>
                  <a:lnTo>
                    <a:pt x="542707" y="115686"/>
                  </a:lnTo>
                  <a:lnTo>
                    <a:pt x="479919" y="146620"/>
                  </a:lnTo>
                  <a:lnTo>
                    <a:pt x="417128" y="180590"/>
                  </a:lnTo>
                  <a:lnTo>
                    <a:pt x="368274" y="208257"/>
                  </a:lnTo>
                  <a:lnTo>
                    <a:pt x="307770" y="249047"/>
                  </a:lnTo>
                  <a:lnTo>
                    <a:pt x="250758" y="294019"/>
                  </a:lnTo>
                  <a:lnTo>
                    <a:pt x="194437" y="342027"/>
                  </a:lnTo>
                  <a:lnTo>
                    <a:pt x="132544" y="399048"/>
                  </a:lnTo>
                  <a:lnTo>
                    <a:pt x="89327" y="452851"/>
                  </a:lnTo>
                  <a:lnTo>
                    <a:pt x="50996" y="514205"/>
                  </a:lnTo>
                  <a:lnTo>
                    <a:pt x="23880" y="574017"/>
                  </a:lnTo>
                  <a:lnTo>
                    <a:pt x="5073" y="633193"/>
                  </a:lnTo>
                  <a:lnTo>
                    <a:pt x="0" y="685123"/>
                  </a:lnTo>
                  <a:lnTo>
                    <a:pt x="9674" y="739374"/>
                  </a:lnTo>
                  <a:lnTo>
                    <a:pt x="26669" y="792127"/>
                  </a:lnTo>
                  <a:lnTo>
                    <a:pt x="45913" y="818522"/>
                  </a:lnTo>
                  <a:lnTo>
                    <a:pt x="96433" y="861516"/>
                  </a:lnTo>
                  <a:lnTo>
                    <a:pt x="156125" y="887022"/>
                  </a:lnTo>
                  <a:lnTo>
                    <a:pt x="214066" y="904941"/>
                  </a:lnTo>
                  <a:lnTo>
                    <a:pt x="274079" y="927751"/>
                  </a:lnTo>
                  <a:lnTo>
                    <a:pt x="328245" y="937611"/>
                  </a:lnTo>
                  <a:lnTo>
                    <a:pt x="384004" y="949654"/>
                  </a:lnTo>
                  <a:lnTo>
                    <a:pt x="440079" y="953246"/>
                  </a:lnTo>
                  <a:lnTo>
                    <a:pt x="496215" y="953956"/>
                  </a:lnTo>
                  <a:lnTo>
                    <a:pt x="552365" y="954096"/>
                  </a:lnTo>
                  <a:lnTo>
                    <a:pt x="608516" y="954123"/>
                  </a:lnTo>
                  <a:lnTo>
                    <a:pt x="670257" y="954129"/>
                  </a:lnTo>
                  <a:lnTo>
                    <a:pt x="730372" y="946894"/>
                  </a:lnTo>
                  <a:lnTo>
                    <a:pt x="790427" y="941133"/>
                  </a:lnTo>
                  <a:lnTo>
                    <a:pt x="852679" y="934665"/>
                  </a:lnTo>
                  <a:lnTo>
                    <a:pt x="910036" y="926152"/>
                  </a:lnTo>
                  <a:lnTo>
                    <a:pt x="966426" y="920138"/>
                  </a:lnTo>
                  <a:lnTo>
                    <a:pt x="1022625" y="908031"/>
                  </a:lnTo>
                  <a:lnTo>
                    <a:pt x="1078786" y="901611"/>
                  </a:lnTo>
                  <a:lnTo>
                    <a:pt x="1138060" y="890291"/>
                  </a:lnTo>
                  <a:lnTo>
                    <a:pt x="1200158" y="876789"/>
                  </a:lnTo>
                  <a:lnTo>
                    <a:pt x="1257484" y="862857"/>
                  </a:lnTo>
                  <a:lnTo>
                    <a:pt x="1310749" y="848840"/>
                  </a:lnTo>
                  <a:lnTo>
                    <a:pt x="1373384" y="831297"/>
                  </a:lnTo>
                  <a:lnTo>
                    <a:pt x="1434839" y="813751"/>
                  </a:lnTo>
                  <a:lnTo>
                    <a:pt x="1492195" y="796203"/>
                  </a:lnTo>
                  <a:lnTo>
                    <a:pt x="1552694" y="778655"/>
                  </a:lnTo>
                  <a:lnTo>
                    <a:pt x="1608277" y="761108"/>
                  </a:lnTo>
                  <a:lnTo>
                    <a:pt x="1661307" y="735227"/>
                  </a:lnTo>
                  <a:lnTo>
                    <a:pt x="1721412" y="709048"/>
                  </a:lnTo>
                  <a:lnTo>
                    <a:pt x="1774861" y="668089"/>
                  </a:lnTo>
                  <a:lnTo>
                    <a:pt x="1831741" y="613770"/>
                  </a:lnTo>
                  <a:lnTo>
                    <a:pt x="1852747" y="582272"/>
                  </a:lnTo>
                  <a:lnTo>
                    <a:pt x="1870918" y="523531"/>
                  </a:lnTo>
                  <a:lnTo>
                    <a:pt x="1876163" y="493691"/>
                  </a:lnTo>
                  <a:lnTo>
                    <a:pt x="1874594" y="460932"/>
                  </a:lnTo>
                  <a:lnTo>
                    <a:pt x="1855955" y="415194"/>
                  </a:lnTo>
                  <a:lnTo>
                    <a:pt x="1818216" y="360157"/>
                  </a:lnTo>
                  <a:lnTo>
                    <a:pt x="1756983" y="301929"/>
                  </a:lnTo>
                  <a:lnTo>
                    <a:pt x="1702631" y="259299"/>
                  </a:lnTo>
                  <a:lnTo>
                    <a:pt x="1642320" y="225331"/>
                  </a:lnTo>
                  <a:lnTo>
                    <a:pt x="1587370" y="204413"/>
                  </a:lnTo>
                  <a:lnTo>
                    <a:pt x="1531455" y="183687"/>
                  </a:lnTo>
                  <a:lnTo>
                    <a:pt x="1474180" y="161092"/>
                  </a:lnTo>
                  <a:lnTo>
                    <a:pt x="1410874" y="141032"/>
                  </a:lnTo>
                  <a:lnTo>
                    <a:pt x="1364098" y="124786"/>
                  </a:lnTo>
                  <a:lnTo>
                    <a:pt x="1301479" y="108817"/>
                  </a:lnTo>
                  <a:lnTo>
                    <a:pt x="1252655" y="92364"/>
                  </a:lnTo>
                  <a:lnTo>
                    <a:pt x="1201145" y="78261"/>
                  </a:lnTo>
                  <a:lnTo>
                    <a:pt x="1148838" y="61084"/>
                  </a:lnTo>
                  <a:lnTo>
                    <a:pt x="1096294" y="52355"/>
                  </a:lnTo>
                  <a:lnTo>
                    <a:pt x="1043681" y="44179"/>
                  </a:lnTo>
                  <a:lnTo>
                    <a:pt x="991048" y="39937"/>
                  </a:lnTo>
                  <a:lnTo>
                    <a:pt x="930435" y="38504"/>
                  </a:lnTo>
                  <a:lnTo>
                    <a:pt x="882257" y="381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595419" y="215991"/>
            <a:ext cx="3241331" cy="489419"/>
            <a:chOff x="595419" y="215991"/>
            <a:chExt cx="3241331" cy="489419"/>
          </a:xfrm>
        </p:grpSpPr>
        <p:sp>
          <p:nvSpPr>
            <p:cNvPr id="2" name="Freeform 1"/>
            <p:cNvSpPr/>
            <p:nvPr/>
          </p:nvSpPr>
          <p:spPr>
            <a:xfrm>
              <a:off x="595419" y="254561"/>
              <a:ext cx="331089" cy="421479"/>
            </a:xfrm>
            <a:custGeom>
              <a:avLst/>
              <a:gdLst/>
              <a:ahLst/>
              <a:cxnLst/>
              <a:rect l="0" t="0" r="0" b="0"/>
              <a:pathLst>
                <a:path w="331089" h="421479">
                  <a:moveTo>
                    <a:pt x="99461" y="19179"/>
                  </a:moveTo>
                  <a:lnTo>
                    <a:pt x="81503" y="74224"/>
                  </a:lnTo>
                  <a:lnTo>
                    <a:pt x="67795" y="128752"/>
                  </a:lnTo>
                  <a:lnTo>
                    <a:pt x="53822" y="189912"/>
                  </a:lnTo>
                  <a:lnTo>
                    <a:pt x="39408" y="252839"/>
                  </a:lnTo>
                  <a:lnTo>
                    <a:pt x="28295" y="314028"/>
                  </a:lnTo>
                  <a:lnTo>
                    <a:pt x="15041" y="367323"/>
                  </a:lnTo>
                  <a:lnTo>
                    <a:pt x="0" y="421478"/>
                  </a:lnTo>
                  <a:lnTo>
                    <a:pt x="9443" y="394338"/>
                  </a:lnTo>
                  <a:lnTo>
                    <a:pt x="17591" y="336720"/>
                  </a:lnTo>
                  <a:lnTo>
                    <a:pt x="24148" y="282075"/>
                  </a:lnTo>
                  <a:lnTo>
                    <a:pt x="33849" y="230597"/>
                  </a:lnTo>
                  <a:lnTo>
                    <a:pt x="47030" y="176581"/>
                  </a:lnTo>
                  <a:lnTo>
                    <a:pt x="64394" y="114083"/>
                  </a:lnTo>
                  <a:lnTo>
                    <a:pt x="78410" y="60629"/>
                  </a:lnTo>
                  <a:lnTo>
                    <a:pt x="92443" y="10599"/>
                  </a:lnTo>
                  <a:lnTo>
                    <a:pt x="98292" y="4101"/>
                  </a:lnTo>
                  <a:lnTo>
                    <a:pt x="105701" y="938"/>
                  </a:lnTo>
                  <a:lnTo>
                    <a:pt x="114150" y="0"/>
                  </a:lnTo>
                  <a:lnTo>
                    <a:pt x="120952" y="2883"/>
                  </a:lnTo>
                  <a:lnTo>
                    <a:pt x="163171" y="59069"/>
                  </a:lnTo>
                  <a:lnTo>
                    <a:pt x="190815" y="100108"/>
                  </a:lnTo>
                  <a:lnTo>
                    <a:pt x="218805" y="161681"/>
                  </a:lnTo>
                  <a:lnTo>
                    <a:pt x="239848" y="212830"/>
                  </a:lnTo>
                  <a:lnTo>
                    <a:pt x="259730" y="263861"/>
                  </a:lnTo>
                  <a:lnTo>
                    <a:pt x="280641" y="323618"/>
                  </a:lnTo>
                  <a:lnTo>
                    <a:pt x="312660" y="385004"/>
                  </a:lnTo>
                  <a:lnTo>
                    <a:pt x="331088" y="419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52766" y="526424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173092" y="2196"/>
                  </a:lnTo>
                  <a:lnTo>
                    <a:pt x="121669" y="434"/>
                  </a:lnTo>
                  <a:lnTo>
                    <a:pt x="59215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10494" y="403204"/>
              <a:ext cx="256641" cy="232264"/>
            </a:xfrm>
            <a:custGeom>
              <a:avLst/>
              <a:gdLst/>
              <a:ahLst/>
              <a:cxnLst/>
              <a:rect l="0" t="0" r="0" b="0"/>
              <a:pathLst>
                <a:path w="256641" h="232264">
                  <a:moveTo>
                    <a:pt x="168739" y="17935"/>
                  </a:moveTo>
                  <a:lnTo>
                    <a:pt x="133947" y="3464"/>
                  </a:lnTo>
                  <a:lnTo>
                    <a:pt x="89670" y="0"/>
                  </a:lnTo>
                  <a:lnTo>
                    <a:pt x="47565" y="7032"/>
                  </a:lnTo>
                  <a:lnTo>
                    <a:pt x="23637" y="17379"/>
                  </a:lnTo>
                  <a:lnTo>
                    <a:pt x="7543" y="32896"/>
                  </a:lnTo>
                  <a:lnTo>
                    <a:pt x="1613" y="41947"/>
                  </a:lnTo>
                  <a:lnTo>
                    <a:pt x="0" y="51491"/>
                  </a:lnTo>
                  <a:lnTo>
                    <a:pt x="4446" y="71453"/>
                  </a:lnTo>
                  <a:lnTo>
                    <a:pt x="17341" y="88904"/>
                  </a:lnTo>
                  <a:lnTo>
                    <a:pt x="25693" y="96834"/>
                  </a:lnTo>
                  <a:lnTo>
                    <a:pt x="47451" y="105644"/>
                  </a:lnTo>
                  <a:lnTo>
                    <a:pt x="73889" y="108390"/>
                  </a:lnTo>
                  <a:lnTo>
                    <a:pt x="132282" y="106860"/>
                  </a:lnTo>
                  <a:lnTo>
                    <a:pt x="183894" y="111540"/>
                  </a:lnTo>
                  <a:lnTo>
                    <a:pt x="219633" y="117940"/>
                  </a:lnTo>
                  <a:lnTo>
                    <a:pt x="228404" y="123209"/>
                  </a:lnTo>
                  <a:lnTo>
                    <a:pt x="241270" y="138423"/>
                  </a:lnTo>
                  <a:lnTo>
                    <a:pt x="255090" y="166719"/>
                  </a:lnTo>
                  <a:lnTo>
                    <a:pt x="256640" y="187007"/>
                  </a:lnTo>
                  <a:lnTo>
                    <a:pt x="255416" y="197330"/>
                  </a:lnTo>
                  <a:lnTo>
                    <a:pt x="251090" y="205382"/>
                  </a:lnTo>
                  <a:lnTo>
                    <a:pt x="236925" y="217449"/>
                  </a:lnTo>
                  <a:lnTo>
                    <a:pt x="209219" y="230819"/>
                  </a:lnTo>
                  <a:lnTo>
                    <a:pt x="189070" y="232263"/>
                  </a:lnTo>
                  <a:lnTo>
                    <a:pt x="135888" y="220595"/>
                  </a:lnTo>
                  <a:lnTo>
                    <a:pt x="83568" y="204153"/>
                  </a:lnTo>
                  <a:lnTo>
                    <a:pt x="21011" y="171284"/>
                  </a:lnTo>
                  <a:lnTo>
                    <a:pt x="10811" y="165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99257" y="428406"/>
              <a:ext cx="174775" cy="189888"/>
            </a:xfrm>
            <a:custGeom>
              <a:avLst/>
              <a:gdLst/>
              <a:ahLst/>
              <a:cxnLst/>
              <a:rect l="0" t="0" r="0" b="0"/>
              <a:pathLst>
                <a:path w="174775" h="189888">
                  <a:moveTo>
                    <a:pt x="132660" y="34847"/>
                  </a:moveTo>
                  <a:lnTo>
                    <a:pt x="127070" y="18080"/>
                  </a:lnTo>
                  <a:lnTo>
                    <a:pt x="114968" y="6728"/>
                  </a:lnTo>
                  <a:lnTo>
                    <a:pt x="106827" y="2063"/>
                  </a:lnTo>
                  <a:lnTo>
                    <a:pt x="82184" y="0"/>
                  </a:lnTo>
                  <a:lnTo>
                    <a:pt x="55244" y="4152"/>
                  </a:lnTo>
                  <a:lnTo>
                    <a:pt x="35471" y="13796"/>
                  </a:lnTo>
                  <a:lnTo>
                    <a:pt x="11186" y="37969"/>
                  </a:lnTo>
                  <a:lnTo>
                    <a:pt x="2632" y="60411"/>
                  </a:lnTo>
                  <a:lnTo>
                    <a:pt x="0" y="84814"/>
                  </a:lnTo>
                  <a:lnTo>
                    <a:pt x="10844" y="139780"/>
                  </a:lnTo>
                  <a:lnTo>
                    <a:pt x="26246" y="166024"/>
                  </a:lnTo>
                  <a:lnTo>
                    <a:pt x="42081" y="178156"/>
                  </a:lnTo>
                  <a:lnTo>
                    <a:pt x="61987" y="186278"/>
                  </a:lnTo>
                  <a:lnTo>
                    <a:pt x="86432" y="189887"/>
                  </a:lnTo>
                  <a:lnTo>
                    <a:pt x="109774" y="185252"/>
                  </a:lnTo>
                  <a:lnTo>
                    <a:pt x="165254" y="164573"/>
                  </a:lnTo>
                  <a:lnTo>
                    <a:pt x="174774" y="1611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06482" y="462976"/>
              <a:ext cx="209705" cy="170081"/>
            </a:xfrm>
            <a:custGeom>
              <a:avLst/>
              <a:gdLst/>
              <a:ahLst/>
              <a:cxnLst/>
              <a:rect l="0" t="0" r="0" b="0"/>
              <a:pathLst>
                <a:path w="209705" h="170081">
                  <a:moveTo>
                    <a:pt x="93891" y="52920"/>
                  </a:moveTo>
                  <a:lnTo>
                    <a:pt x="93891" y="30563"/>
                  </a:lnTo>
                  <a:lnTo>
                    <a:pt x="87652" y="13348"/>
                  </a:lnTo>
                  <a:lnTo>
                    <a:pt x="82712" y="5481"/>
                  </a:lnTo>
                  <a:lnTo>
                    <a:pt x="74740" y="1407"/>
                  </a:lnTo>
                  <a:lnTo>
                    <a:pt x="53404" y="0"/>
                  </a:lnTo>
                  <a:lnTo>
                    <a:pt x="43503" y="3602"/>
                  </a:lnTo>
                  <a:lnTo>
                    <a:pt x="26262" y="16963"/>
                  </a:lnTo>
                  <a:lnTo>
                    <a:pt x="8992" y="44216"/>
                  </a:lnTo>
                  <a:lnTo>
                    <a:pt x="1081" y="93271"/>
                  </a:lnTo>
                  <a:lnTo>
                    <a:pt x="0" y="120377"/>
                  </a:lnTo>
                  <a:lnTo>
                    <a:pt x="5758" y="141782"/>
                  </a:lnTo>
                  <a:lnTo>
                    <a:pt x="10569" y="150766"/>
                  </a:lnTo>
                  <a:lnTo>
                    <a:pt x="25273" y="163867"/>
                  </a:lnTo>
                  <a:lnTo>
                    <a:pt x="34108" y="168999"/>
                  </a:lnTo>
                  <a:lnTo>
                    <a:pt x="42337" y="170080"/>
                  </a:lnTo>
                  <a:lnTo>
                    <a:pt x="57720" y="165043"/>
                  </a:lnTo>
                  <a:lnTo>
                    <a:pt x="79534" y="149052"/>
                  </a:lnTo>
                  <a:lnTo>
                    <a:pt x="106696" y="114283"/>
                  </a:lnTo>
                  <a:lnTo>
                    <a:pt x="116349" y="94230"/>
                  </a:lnTo>
                  <a:lnTo>
                    <a:pt x="120561" y="90989"/>
                  </a:lnTo>
                  <a:lnTo>
                    <a:pt x="124539" y="92337"/>
                  </a:lnTo>
                  <a:lnTo>
                    <a:pt x="144918" y="114128"/>
                  </a:lnTo>
                  <a:lnTo>
                    <a:pt x="170231" y="128508"/>
                  </a:lnTo>
                  <a:lnTo>
                    <a:pt x="209704" y="1371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58589" y="242155"/>
              <a:ext cx="10241" cy="379027"/>
            </a:xfrm>
            <a:custGeom>
              <a:avLst/>
              <a:gdLst/>
              <a:ahLst/>
              <a:cxnLst/>
              <a:rect l="0" t="0" r="0" b="0"/>
              <a:pathLst>
                <a:path w="10241" h="379027">
                  <a:moveTo>
                    <a:pt x="10240" y="0"/>
                  </a:moveTo>
                  <a:lnTo>
                    <a:pt x="1175" y="58617"/>
                  </a:lnTo>
                  <a:lnTo>
                    <a:pt x="0" y="121196"/>
                  </a:lnTo>
                  <a:lnTo>
                    <a:pt x="967" y="171351"/>
                  </a:lnTo>
                  <a:lnTo>
                    <a:pt x="4942" y="233932"/>
                  </a:lnTo>
                  <a:lnTo>
                    <a:pt x="1261" y="284952"/>
                  </a:lnTo>
                  <a:lnTo>
                    <a:pt x="5606" y="343416"/>
                  </a:lnTo>
                  <a:lnTo>
                    <a:pt x="1024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00414" y="437279"/>
              <a:ext cx="157929" cy="162846"/>
            </a:xfrm>
            <a:custGeom>
              <a:avLst/>
              <a:gdLst/>
              <a:ahLst/>
              <a:cxnLst/>
              <a:rect l="0" t="0" r="0" b="0"/>
              <a:pathLst>
                <a:path w="157929" h="162846">
                  <a:moveTo>
                    <a:pt x="0" y="141788"/>
                  </a:moveTo>
                  <a:lnTo>
                    <a:pt x="34898" y="112479"/>
                  </a:lnTo>
                  <a:lnTo>
                    <a:pt x="89878" y="86788"/>
                  </a:lnTo>
                  <a:lnTo>
                    <a:pt x="152669" y="39874"/>
                  </a:lnTo>
                  <a:lnTo>
                    <a:pt x="155592" y="31732"/>
                  </a:lnTo>
                  <a:lnTo>
                    <a:pt x="155200" y="22793"/>
                  </a:lnTo>
                  <a:lnTo>
                    <a:pt x="152600" y="13325"/>
                  </a:lnTo>
                  <a:lnTo>
                    <a:pt x="146187" y="7013"/>
                  </a:lnTo>
                  <a:lnTo>
                    <a:pt x="126583" y="0"/>
                  </a:lnTo>
                  <a:lnTo>
                    <a:pt x="105392" y="3122"/>
                  </a:lnTo>
                  <a:lnTo>
                    <a:pt x="76851" y="18033"/>
                  </a:lnTo>
                  <a:lnTo>
                    <a:pt x="46246" y="44033"/>
                  </a:lnTo>
                  <a:lnTo>
                    <a:pt x="30340" y="70320"/>
                  </a:lnTo>
                  <a:lnTo>
                    <a:pt x="28303" y="90137"/>
                  </a:lnTo>
                  <a:lnTo>
                    <a:pt x="32466" y="110643"/>
                  </a:lnTo>
                  <a:lnTo>
                    <a:pt x="42115" y="131455"/>
                  </a:lnTo>
                  <a:lnTo>
                    <a:pt x="57322" y="146164"/>
                  </a:lnTo>
                  <a:lnTo>
                    <a:pt x="76949" y="155431"/>
                  </a:lnTo>
                  <a:lnTo>
                    <a:pt x="124558" y="161380"/>
                  </a:lnTo>
                  <a:lnTo>
                    <a:pt x="157928" y="1628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45049" y="215991"/>
              <a:ext cx="176547" cy="396467"/>
            </a:xfrm>
            <a:custGeom>
              <a:avLst/>
              <a:gdLst/>
              <a:ahLst/>
              <a:cxnLst/>
              <a:rect l="0" t="0" r="0" b="0"/>
              <a:pathLst>
                <a:path w="176547" h="396467">
                  <a:moveTo>
                    <a:pt x="144961" y="278848"/>
                  </a:moveTo>
                  <a:lnTo>
                    <a:pt x="135386" y="254801"/>
                  </a:lnTo>
                  <a:lnTo>
                    <a:pt x="124717" y="240474"/>
                  </a:lnTo>
                  <a:lnTo>
                    <a:pt x="99969" y="224844"/>
                  </a:lnTo>
                  <a:lnTo>
                    <a:pt x="80511" y="222871"/>
                  </a:lnTo>
                  <a:lnTo>
                    <a:pt x="60164" y="227063"/>
                  </a:lnTo>
                  <a:lnTo>
                    <a:pt x="39423" y="236725"/>
                  </a:lnTo>
                  <a:lnTo>
                    <a:pt x="24746" y="251938"/>
                  </a:lnTo>
                  <a:lnTo>
                    <a:pt x="5791" y="290300"/>
                  </a:lnTo>
                  <a:lnTo>
                    <a:pt x="0" y="326825"/>
                  </a:lnTo>
                  <a:lnTo>
                    <a:pt x="3874" y="372872"/>
                  </a:lnTo>
                  <a:lnTo>
                    <a:pt x="9959" y="383645"/>
                  </a:lnTo>
                  <a:lnTo>
                    <a:pt x="18694" y="390826"/>
                  </a:lnTo>
                  <a:lnTo>
                    <a:pt x="29198" y="395614"/>
                  </a:lnTo>
                  <a:lnTo>
                    <a:pt x="38540" y="396466"/>
                  </a:lnTo>
                  <a:lnTo>
                    <a:pt x="55159" y="391174"/>
                  </a:lnTo>
                  <a:lnTo>
                    <a:pt x="108221" y="346378"/>
                  </a:lnTo>
                  <a:lnTo>
                    <a:pt x="144744" y="287640"/>
                  </a:lnTo>
                  <a:lnTo>
                    <a:pt x="156563" y="259359"/>
                  </a:lnTo>
                  <a:lnTo>
                    <a:pt x="164386" y="210552"/>
                  </a:lnTo>
                  <a:lnTo>
                    <a:pt x="172423" y="159046"/>
                  </a:lnTo>
                  <a:lnTo>
                    <a:pt x="174155" y="107910"/>
                  </a:lnTo>
                  <a:lnTo>
                    <a:pt x="164852" y="51237"/>
                  </a:lnTo>
                  <a:lnTo>
                    <a:pt x="151750" y="5900"/>
                  </a:lnTo>
                  <a:lnTo>
                    <a:pt x="145977" y="956"/>
                  </a:lnTo>
                  <a:lnTo>
                    <a:pt x="138620" y="0"/>
                  </a:lnTo>
                  <a:lnTo>
                    <a:pt x="130205" y="1703"/>
                  </a:lnTo>
                  <a:lnTo>
                    <a:pt x="124595" y="8687"/>
                  </a:lnTo>
                  <a:lnTo>
                    <a:pt x="118362" y="32044"/>
                  </a:lnTo>
                  <a:lnTo>
                    <a:pt x="114361" y="94699"/>
                  </a:lnTo>
                  <a:lnTo>
                    <a:pt x="114837" y="146036"/>
                  </a:lnTo>
                  <a:lnTo>
                    <a:pt x="121867" y="198292"/>
                  </a:lnTo>
                  <a:lnTo>
                    <a:pt x="131359" y="249650"/>
                  </a:lnTo>
                  <a:lnTo>
                    <a:pt x="145047" y="306399"/>
                  </a:lnTo>
                  <a:lnTo>
                    <a:pt x="166025" y="367011"/>
                  </a:lnTo>
                  <a:lnTo>
                    <a:pt x="176546" y="384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95295" y="389554"/>
              <a:ext cx="73701" cy="203574"/>
            </a:xfrm>
            <a:custGeom>
              <a:avLst/>
              <a:gdLst/>
              <a:ahLst/>
              <a:cxnLst/>
              <a:rect l="0" t="0" r="0" b="0"/>
              <a:pathLst>
                <a:path w="73701" h="203574">
                  <a:moveTo>
                    <a:pt x="0" y="84228"/>
                  </a:moveTo>
                  <a:lnTo>
                    <a:pt x="3120" y="126920"/>
                  </a:lnTo>
                  <a:lnTo>
                    <a:pt x="21331" y="189564"/>
                  </a:lnTo>
                  <a:lnTo>
                    <a:pt x="25858" y="203573"/>
                  </a:lnTo>
                  <a:lnTo>
                    <a:pt x="13227" y="149182"/>
                  </a:lnTo>
                  <a:lnTo>
                    <a:pt x="5609" y="101394"/>
                  </a:lnTo>
                  <a:lnTo>
                    <a:pt x="7562" y="71580"/>
                  </a:lnTo>
                  <a:lnTo>
                    <a:pt x="15449" y="48971"/>
                  </a:lnTo>
                  <a:lnTo>
                    <a:pt x="39577" y="15392"/>
                  </a:lnTo>
                  <a:lnTo>
                    <a:pt x="53075" y="6841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31140" y="462441"/>
              <a:ext cx="169482" cy="137714"/>
            </a:xfrm>
            <a:custGeom>
              <a:avLst/>
              <a:gdLst/>
              <a:ahLst/>
              <a:cxnLst/>
              <a:rect l="0" t="0" r="0" b="0"/>
              <a:pathLst>
                <a:path w="169482" h="137714">
                  <a:moveTo>
                    <a:pt x="85253" y="74512"/>
                  </a:moveTo>
                  <a:lnTo>
                    <a:pt x="85253" y="52155"/>
                  </a:lnTo>
                  <a:lnTo>
                    <a:pt x="74075" y="21484"/>
                  </a:lnTo>
                  <a:lnTo>
                    <a:pt x="59228" y="6880"/>
                  </a:lnTo>
                  <a:lnTo>
                    <a:pt x="50356" y="1348"/>
                  </a:lnTo>
                  <a:lnTo>
                    <a:pt x="42101" y="0"/>
                  </a:lnTo>
                  <a:lnTo>
                    <a:pt x="34258" y="1440"/>
                  </a:lnTo>
                  <a:lnTo>
                    <a:pt x="26690" y="4741"/>
                  </a:lnTo>
                  <a:lnTo>
                    <a:pt x="12042" y="20886"/>
                  </a:lnTo>
                  <a:lnTo>
                    <a:pt x="4860" y="31742"/>
                  </a:lnTo>
                  <a:lnTo>
                    <a:pt x="0" y="56283"/>
                  </a:lnTo>
                  <a:lnTo>
                    <a:pt x="6412" y="104576"/>
                  </a:lnTo>
                  <a:lnTo>
                    <a:pt x="21209" y="131643"/>
                  </a:lnTo>
                  <a:lnTo>
                    <a:pt x="28519" y="135996"/>
                  </a:lnTo>
                  <a:lnTo>
                    <a:pt x="46000" y="137713"/>
                  </a:lnTo>
                  <a:lnTo>
                    <a:pt x="54405" y="134193"/>
                  </a:lnTo>
                  <a:lnTo>
                    <a:pt x="69983" y="120924"/>
                  </a:lnTo>
                  <a:lnTo>
                    <a:pt x="78467" y="100209"/>
                  </a:lnTo>
                  <a:lnTo>
                    <a:pt x="80729" y="88134"/>
                  </a:lnTo>
                  <a:lnTo>
                    <a:pt x="84577" y="82423"/>
                  </a:lnTo>
                  <a:lnTo>
                    <a:pt x="89482" y="80956"/>
                  </a:lnTo>
                  <a:lnTo>
                    <a:pt x="95091" y="82317"/>
                  </a:lnTo>
                  <a:lnTo>
                    <a:pt x="153748" y="121357"/>
                  </a:lnTo>
                  <a:lnTo>
                    <a:pt x="169481" y="1271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16089" y="452725"/>
              <a:ext cx="241600" cy="128087"/>
            </a:xfrm>
            <a:custGeom>
              <a:avLst/>
              <a:gdLst/>
              <a:ahLst/>
              <a:cxnLst/>
              <a:rect l="0" t="0" r="0" b="0"/>
              <a:pathLst>
                <a:path w="241600" h="128087">
                  <a:moveTo>
                    <a:pt x="5589" y="10528"/>
                  </a:moveTo>
                  <a:lnTo>
                    <a:pt x="0" y="27296"/>
                  </a:lnTo>
                  <a:lnTo>
                    <a:pt x="375" y="44887"/>
                  </a:lnTo>
                  <a:lnTo>
                    <a:pt x="10149" y="84776"/>
                  </a:lnTo>
                  <a:lnTo>
                    <a:pt x="25528" y="110386"/>
                  </a:lnTo>
                  <a:lnTo>
                    <a:pt x="41357" y="122370"/>
                  </a:lnTo>
                  <a:lnTo>
                    <a:pt x="50491" y="127204"/>
                  </a:lnTo>
                  <a:lnTo>
                    <a:pt x="60091" y="128086"/>
                  </a:lnTo>
                  <a:lnTo>
                    <a:pt x="80115" y="122828"/>
                  </a:lnTo>
                  <a:lnTo>
                    <a:pt x="94474" y="109572"/>
                  </a:lnTo>
                  <a:lnTo>
                    <a:pt x="99941" y="101124"/>
                  </a:lnTo>
                  <a:lnTo>
                    <a:pt x="109884" y="62132"/>
                  </a:lnTo>
                  <a:lnTo>
                    <a:pt x="112554" y="62479"/>
                  </a:lnTo>
                  <a:lnTo>
                    <a:pt x="159259" y="111416"/>
                  </a:lnTo>
                  <a:lnTo>
                    <a:pt x="168867" y="115222"/>
                  </a:lnTo>
                  <a:lnTo>
                    <a:pt x="192021" y="116330"/>
                  </a:lnTo>
                  <a:lnTo>
                    <a:pt x="201237" y="112648"/>
                  </a:lnTo>
                  <a:lnTo>
                    <a:pt x="214597" y="99199"/>
                  </a:lnTo>
                  <a:lnTo>
                    <a:pt x="232705" y="60799"/>
                  </a:lnTo>
                  <a:lnTo>
                    <a:pt x="241599" y="26333"/>
                  </a:lnTo>
                  <a:lnTo>
                    <a:pt x="2372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16476" y="463253"/>
              <a:ext cx="31587" cy="115815"/>
            </a:xfrm>
            <a:custGeom>
              <a:avLst/>
              <a:gdLst/>
              <a:ahLst/>
              <a:cxnLst/>
              <a:rect l="0" t="0" r="0" b="0"/>
              <a:pathLst>
                <a:path w="31587" h="115815">
                  <a:moveTo>
                    <a:pt x="0" y="0"/>
                  </a:moveTo>
                  <a:lnTo>
                    <a:pt x="14654" y="62093"/>
                  </a:lnTo>
                  <a:lnTo>
                    <a:pt x="31586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48062" y="3684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32290" y="419751"/>
              <a:ext cx="168457" cy="139989"/>
            </a:xfrm>
            <a:custGeom>
              <a:avLst/>
              <a:gdLst/>
              <a:ahLst/>
              <a:cxnLst/>
              <a:rect l="0" t="0" r="0" b="0"/>
              <a:pathLst>
                <a:path w="168457" h="139989">
                  <a:moveTo>
                    <a:pt x="0" y="54031"/>
                  </a:moveTo>
                  <a:lnTo>
                    <a:pt x="17958" y="115141"/>
                  </a:lnTo>
                  <a:lnTo>
                    <a:pt x="24749" y="137343"/>
                  </a:lnTo>
                  <a:lnTo>
                    <a:pt x="27027" y="139988"/>
                  </a:lnTo>
                  <a:lnTo>
                    <a:pt x="28547" y="137072"/>
                  </a:lnTo>
                  <a:lnTo>
                    <a:pt x="29065" y="122524"/>
                  </a:lnTo>
                  <a:lnTo>
                    <a:pt x="22342" y="63224"/>
                  </a:lnTo>
                  <a:lnTo>
                    <a:pt x="27027" y="25169"/>
                  </a:lnTo>
                  <a:lnTo>
                    <a:pt x="32056" y="16072"/>
                  </a:lnTo>
                  <a:lnTo>
                    <a:pt x="47003" y="2845"/>
                  </a:lnTo>
                  <a:lnTo>
                    <a:pt x="55901" y="20"/>
                  </a:lnTo>
                  <a:lnTo>
                    <a:pt x="75148" y="0"/>
                  </a:lnTo>
                  <a:lnTo>
                    <a:pt x="92280" y="7011"/>
                  </a:lnTo>
                  <a:lnTo>
                    <a:pt x="122343" y="30575"/>
                  </a:lnTo>
                  <a:lnTo>
                    <a:pt x="138155" y="56440"/>
                  </a:lnTo>
                  <a:lnTo>
                    <a:pt x="161242" y="117413"/>
                  </a:lnTo>
                  <a:lnTo>
                    <a:pt x="168456" y="1382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32331" y="407505"/>
              <a:ext cx="204419" cy="297905"/>
            </a:xfrm>
            <a:custGeom>
              <a:avLst/>
              <a:gdLst/>
              <a:ahLst/>
              <a:cxnLst/>
              <a:rect l="0" t="0" r="0" b="0"/>
              <a:pathLst>
                <a:path w="204419" h="297905">
                  <a:moveTo>
                    <a:pt x="147399" y="97862"/>
                  </a:moveTo>
                  <a:lnTo>
                    <a:pt x="144280" y="55171"/>
                  </a:lnTo>
                  <a:lnTo>
                    <a:pt x="137824" y="35604"/>
                  </a:lnTo>
                  <a:lnTo>
                    <a:pt x="127156" y="19109"/>
                  </a:lnTo>
                  <a:lnTo>
                    <a:pt x="111496" y="7099"/>
                  </a:lnTo>
                  <a:lnTo>
                    <a:pt x="102407" y="2259"/>
                  </a:lnTo>
                  <a:lnTo>
                    <a:pt x="82949" y="0"/>
                  </a:lnTo>
                  <a:lnTo>
                    <a:pt x="63773" y="4065"/>
                  </a:lnTo>
                  <a:lnTo>
                    <a:pt x="47450" y="13671"/>
                  </a:lnTo>
                  <a:lnTo>
                    <a:pt x="35517" y="28858"/>
                  </a:lnTo>
                  <a:lnTo>
                    <a:pt x="30697" y="37822"/>
                  </a:lnTo>
                  <a:lnTo>
                    <a:pt x="28461" y="60259"/>
                  </a:lnTo>
                  <a:lnTo>
                    <a:pt x="32537" y="83490"/>
                  </a:lnTo>
                  <a:lnTo>
                    <a:pt x="42147" y="101613"/>
                  </a:lnTo>
                  <a:lnTo>
                    <a:pt x="50325" y="107382"/>
                  </a:lnTo>
                  <a:lnTo>
                    <a:pt x="71890" y="113792"/>
                  </a:lnTo>
                  <a:lnTo>
                    <a:pt x="93952" y="110401"/>
                  </a:lnTo>
                  <a:lnTo>
                    <a:pt x="114286" y="99926"/>
                  </a:lnTo>
                  <a:lnTo>
                    <a:pt x="131123" y="83572"/>
                  </a:lnTo>
                  <a:lnTo>
                    <a:pt x="137718" y="81316"/>
                  </a:lnTo>
                  <a:lnTo>
                    <a:pt x="143285" y="83322"/>
                  </a:lnTo>
                  <a:lnTo>
                    <a:pt x="148166" y="88169"/>
                  </a:lnTo>
                  <a:lnTo>
                    <a:pt x="171215" y="142397"/>
                  </a:lnTo>
                  <a:lnTo>
                    <a:pt x="191488" y="196607"/>
                  </a:lnTo>
                  <a:lnTo>
                    <a:pt x="204418" y="243969"/>
                  </a:lnTo>
                  <a:lnTo>
                    <a:pt x="202767" y="265744"/>
                  </a:lnTo>
                  <a:lnTo>
                    <a:pt x="198349" y="274124"/>
                  </a:lnTo>
                  <a:lnTo>
                    <a:pt x="184082" y="286555"/>
                  </a:lnTo>
                  <a:lnTo>
                    <a:pt x="145140" y="294541"/>
                  </a:lnTo>
                  <a:lnTo>
                    <a:pt x="96557" y="296908"/>
                  </a:lnTo>
                  <a:lnTo>
                    <a:pt x="38484" y="297707"/>
                  </a:lnTo>
                  <a:lnTo>
                    <a:pt x="0" y="2979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118105" y="84228"/>
            <a:ext cx="5599699" cy="547482"/>
            <a:chOff x="4118105" y="84228"/>
            <a:chExt cx="5599699" cy="547482"/>
          </a:xfrm>
        </p:grpSpPr>
        <p:sp>
          <p:nvSpPr>
            <p:cNvPr id="18" name="Freeform 17"/>
            <p:cNvSpPr/>
            <p:nvPr/>
          </p:nvSpPr>
          <p:spPr>
            <a:xfrm>
              <a:off x="4118105" y="115813"/>
              <a:ext cx="203128" cy="399507"/>
            </a:xfrm>
            <a:custGeom>
              <a:avLst/>
              <a:gdLst/>
              <a:ahLst/>
              <a:cxnLst/>
              <a:rect l="0" t="0" r="0" b="0"/>
              <a:pathLst>
                <a:path w="203128" h="399507">
                  <a:moveTo>
                    <a:pt x="9066" y="0"/>
                  </a:moveTo>
                  <a:lnTo>
                    <a:pt x="0" y="58617"/>
                  </a:lnTo>
                  <a:lnTo>
                    <a:pt x="7232" y="113961"/>
                  </a:lnTo>
                  <a:lnTo>
                    <a:pt x="15412" y="162968"/>
                  </a:lnTo>
                  <a:lnTo>
                    <a:pt x="21888" y="225690"/>
                  </a:lnTo>
                  <a:lnTo>
                    <a:pt x="28496" y="278157"/>
                  </a:lnTo>
                  <a:lnTo>
                    <a:pt x="38242" y="339227"/>
                  </a:lnTo>
                  <a:lnTo>
                    <a:pt x="40175" y="393521"/>
                  </a:lnTo>
                  <a:lnTo>
                    <a:pt x="39164" y="399218"/>
                  </a:lnTo>
                  <a:lnTo>
                    <a:pt x="37320" y="399506"/>
                  </a:lnTo>
                  <a:lnTo>
                    <a:pt x="34921" y="396189"/>
                  </a:lnTo>
                  <a:lnTo>
                    <a:pt x="30754" y="344617"/>
                  </a:lnTo>
                  <a:lnTo>
                    <a:pt x="33429" y="307609"/>
                  </a:lnTo>
                  <a:lnTo>
                    <a:pt x="49275" y="252985"/>
                  </a:lnTo>
                  <a:lnTo>
                    <a:pt x="60472" y="231761"/>
                  </a:lnTo>
                  <a:lnTo>
                    <a:pt x="76366" y="216868"/>
                  </a:lnTo>
                  <a:lnTo>
                    <a:pt x="85519" y="211259"/>
                  </a:lnTo>
                  <a:lnTo>
                    <a:pt x="105046" y="208147"/>
                  </a:lnTo>
                  <a:lnTo>
                    <a:pt x="115166" y="208954"/>
                  </a:lnTo>
                  <a:lnTo>
                    <a:pt x="132651" y="216091"/>
                  </a:lnTo>
                  <a:lnTo>
                    <a:pt x="148220" y="228232"/>
                  </a:lnTo>
                  <a:lnTo>
                    <a:pt x="168970" y="254797"/>
                  </a:lnTo>
                  <a:lnTo>
                    <a:pt x="190896" y="311194"/>
                  </a:lnTo>
                  <a:lnTo>
                    <a:pt x="203127" y="355878"/>
                  </a:lnTo>
                  <a:lnTo>
                    <a:pt x="198579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83489" y="336714"/>
              <a:ext cx="175351" cy="179188"/>
            </a:xfrm>
            <a:custGeom>
              <a:avLst/>
              <a:gdLst/>
              <a:ahLst/>
              <a:cxnLst/>
              <a:rect l="0" t="0" r="0" b="0"/>
              <a:pathLst>
                <a:path w="175351" h="179188">
                  <a:moveTo>
                    <a:pt x="112179" y="84425"/>
                  </a:moveTo>
                  <a:lnTo>
                    <a:pt x="109060" y="41734"/>
                  </a:lnTo>
                  <a:lnTo>
                    <a:pt x="102604" y="22167"/>
                  </a:lnTo>
                  <a:lnTo>
                    <a:pt x="91936" y="5672"/>
                  </a:lnTo>
                  <a:lnTo>
                    <a:pt x="84646" y="1508"/>
                  </a:lnTo>
                  <a:lnTo>
                    <a:pt x="67187" y="0"/>
                  </a:lnTo>
                  <a:lnTo>
                    <a:pt x="37627" y="11317"/>
                  </a:lnTo>
                  <a:lnTo>
                    <a:pt x="23283" y="26197"/>
                  </a:lnTo>
                  <a:lnTo>
                    <a:pt x="8630" y="57424"/>
                  </a:lnTo>
                  <a:lnTo>
                    <a:pt x="0" y="96312"/>
                  </a:lnTo>
                  <a:lnTo>
                    <a:pt x="320" y="122464"/>
                  </a:lnTo>
                  <a:lnTo>
                    <a:pt x="13655" y="155747"/>
                  </a:lnTo>
                  <a:lnTo>
                    <a:pt x="25887" y="173056"/>
                  </a:lnTo>
                  <a:lnTo>
                    <a:pt x="33594" y="177438"/>
                  </a:lnTo>
                  <a:lnTo>
                    <a:pt x="51516" y="179187"/>
                  </a:lnTo>
                  <a:lnTo>
                    <a:pt x="60038" y="175675"/>
                  </a:lnTo>
                  <a:lnTo>
                    <a:pt x="75747" y="162416"/>
                  </a:lnTo>
                  <a:lnTo>
                    <a:pt x="84289" y="138585"/>
                  </a:lnTo>
                  <a:lnTo>
                    <a:pt x="91392" y="75267"/>
                  </a:lnTo>
                  <a:lnTo>
                    <a:pt x="93642" y="74810"/>
                  </a:lnTo>
                  <a:lnTo>
                    <a:pt x="138424" y="136755"/>
                  </a:lnTo>
                  <a:lnTo>
                    <a:pt x="175350" y="168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88047" y="323610"/>
              <a:ext cx="165906" cy="181728"/>
            </a:xfrm>
            <a:custGeom>
              <a:avLst/>
              <a:gdLst/>
              <a:ahLst/>
              <a:cxnLst/>
              <a:rect l="0" t="0" r="0" b="0"/>
              <a:pathLst>
                <a:path w="165906" h="181728">
                  <a:moveTo>
                    <a:pt x="97134" y="13301"/>
                  </a:moveTo>
                  <a:lnTo>
                    <a:pt x="85956" y="2123"/>
                  </a:lnTo>
                  <a:lnTo>
                    <a:pt x="77984" y="0"/>
                  </a:lnTo>
                  <a:lnTo>
                    <a:pt x="45576" y="2601"/>
                  </a:lnTo>
                  <a:lnTo>
                    <a:pt x="23917" y="7766"/>
                  </a:lnTo>
                  <a:lnTo>
                    <a:pt x="15567" y="13121"/>
                  </a:lnTo>
                  <a:lnTo>
                    <a:pt x="3170" y="28429"/>
                  </a:lnTo>
                  <a:lnTo>
                    <a:pt x="0" y="46931"/>
                  </a:lnTo>
                  <a:lnTo>
                    <a:pt x="793" y="56778"/>
                  </a:lnTo>
                  <a:lnTo>
                    <a:pt x="4830" y="64513"/>
                  </a:lnTo>
                  <a:lnTo>
                    <a:pt x="18676" y="76226"/>
                  </a:lnTo>
                  <a:lnTo>
                    <a:pt x="77761" y="88702"/>
                  </a:lnTo>
                  <a:lnTo>
                    <a:pt x="136914" y="105942"/>
                  </a:lnTo>
                  <a:lnTo>
                    <a:pt x="154198" y="117256"/>
                  </a:lnTo>
                  <a:lnTo>
                    <a:pt x="159743" y="125888"/>
                  </a:lnTo>
                  <a:lnTo>
                    <a:pt x="165905" y="147958"/>
                  </a:lnTo>
                  <a:lnTo>
                    <a:pt x="164038" y="158055"/>
                  </a:lnTo>
                  <a:lnTo>
                    <a:pt x="152605" y="175512"/>
                  </a:lnTo>
                  <a:lnTo>
                    <a:pt x="144643" y="179934"/>
                  </a:lnTo>
                  <a:lnTo>
                    <a:pt x="126438" y="181727"/>
                  </a:lnTo>
                  <a:lnTo>
                    <a:pt x="64324" y="170301"/>
                  </a:lnTo>
                  <a:lnTo>
                    <a:pt x="23435" y="160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57932" y="356148"/>
              <a:ext cx="185260" cy="149276"/>
            </a:xfrm>
            <a:custGeom>
              <a:avLst/>
              <a:gdLst/>
              <a:ahLst/>
              <a:cxnLst/>
              <a:rect l="0" t="0" r="0" b="0"/>
              <a:pathLst>
                <a:path w="185260" h="149276">
                  <a:moveTo>
                    <a:pt x="143145" y="86048"/>
                  </a:moveTo>
                  <a:lnTo>
                    <a:pt x="124017" y="33343"/>
                  </a:lnTo>
                  <a:lnTo>
                    <a:pt x="112807" y="17390"/>
                  </a:lnTo>
                  <a:lnTo>
                    <a:pt x="96906" y="5621"/>
                  </a:lnTo>
                  <a:lnTo>
                    <a:pt x="87753" y="845"/>
                  </a:lnTo>
                  <a:lnTo>
                    <a:pt x="79311" y="0"/>
                  </a:lnTo>
                  <a:lnTo>
                    <a:pt x="63692" y="5301"/>
                  </a:lnTo>
                  <a:lnTo>
                    <a:pt x="27365" y="28937"/>
                  </a:lnTo>
                  <a:lnTo>
                    <a:pt x="11359" y="46628"/>
                  </a:lnTo>
                  <a:lnTo>
                    <a:pt x="2685" y="69308"/>
                  </a:lnTo>
                  <a:lnTo>
                    <a:pt x="0" y="93816"/>
                  </a:lnTo>
                  <a:lnTo>
                    <a:pt x="2707" y="116407"/>
                  </a:lnTo>
                  <a:lnTo>
                    <a:pt x="10928" y="135026"/>
                  </a:lnTo>
                  <a:lnTo>
                    <a:pt x="16396" y="143267"/>
                  </a:lnTo>
                  <a:lnTo>
                    <a:pt x="23551" y="147591"/>
                  </a:lnTo>
                  <a:lnTo>
                    <a:pt x="40859" y="149275"/>
                  </a:lnTo>
                  <a:lnTo>
                    <a:pt x="70334" y="138058"/>
                  </a:lnTo>
                  <a:lnTo>
                    <a:pt x="95706" y="114327"/>
                  </a:lnTo>
                  <a:lnTo>
                    <a:pt x="112452" y="85068"/>
                  </a:lnTo>
                  <a:lnTo>
                    <a:pt x="115664" y="83055"/>
                  </a:lnTo>
                  <a:lnTo>
                    <a:pt x="117805" y="86393"/>
                  </a:lnTo>
                  <a:lnTo>
                    <a:pt x="119233" y="93297"/>
                  </a:lnTo>
                  <a:lnTo>
                    <a:pt x="132421" y="114192"/>
                  </a:lnTo>
                  <a:lnTo>
                    <a:pt x="156736" y="129612"/>
                  </a:lnTo>
                  <a:lnTo>
                    <a:pt x="185259" y="1386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79937" y="289707"/>
              <a:ext cx="189708" cy="200595"/>
            </a:xfrm>
            <a:custGeom>
              <a:avLst/>
              <a:gdLst/>
              <a:ahLst/>
              <a:cxnLst/>
              <a:rect l="0" t="0" r="0" b="0"/>
              <a:pathLst>
                <a:path w="189708" h="200595">
                  <a:moveTo>
                    <a:pt x="147565" y="15619"/>
                  </a:moveTo>
                  <a:lnTo>
                    <a:pt x="84138" y="0"/>
                  </a:lnTo>
                  <a:lnTo>
                    <a:pt x="63223" y="2048"/>
                  </a:lnTo>
                  <a:lnTo>
                    <a:pt x="31718" y="15367"/>
                  </a:lnTo>
                  <a:lnTo>
                    <a:pt x="5746" y="34132"/>
                  </a:lnTo>
                  <a:lnTo>
                    <a:pt x="1546" y="43169"/>
                  </a:lnTo>
                  <a:lnTo>
                    <a:pt x="0" y="65688"/>
                  </a:lnTo>
                  <a:lnTo>
                    <a:pt x="3565" y="74735"/>
                  </a:lnTo>
                  <a:lnTo>
                    <a:pt x="16884" y="87906"/>
                  </a:lnTo>
                  <a:lnTo>
                    <a:pt x="37622" y="94540"/>
                  </a:lnTo>
                  <a:lnTo>
                    <a:pt x="95479" y="107553"/>
                  </a:lnTo>
                  <a:lnTo>
                    <a:pt x="156550" y="124504"/>
                  </a:lnTo>
                  <a:lnTo>
                    <a:pt x="183633" y="140558"/>
                  </a:lnTo>
                  <a:lnTo>
                    <a:pt x="187988" y="148045"/>
                  </a:lnTo>
                  <a:lnTo>
                    <a:pt x="189707" y="165722"/>
                  </a:lnTo>
                  <a:lnTo>
                    <a:pt x="183453" y="182157"/>
                  </a:lnTo>
                  <a:lnTo>
                    <a:pt x="178509" y="189815"/>
                  </a:lnTo>
                  <a:lnTo>
                    <a:pt x="169365" y="194921"/>
                  </a:lnTo>
                  <a:lnTo>
                    <a:pt x="143606" y="200594"/>
                  </a:lnTo>
                  <a:lnTo>
                    <a:pt x="88985" y="195830"/>
                  </a:lnTo>
                  <a:lnTo>
                    <a:pt x="46307" y="183624"/>
                  </a:lnTo>
                  <a:lnTo>
                    <a:pt x="21223" y="1735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30585" y="312836"/>
              <a:ext cx="128545" cy="160990"/>
            </a:xfrm>
            <a:custGeom>
              <a:avLst/>
              <a:gdLst/>
              <a:ahLst/>
              <a:cxnLst/>
              <a:rect l="0" t="0" r="0" b="0"/>
              <a:pathLst>
                <a:path w="128545" h="160990">
                  <a:moveTo>
                    <a:pt x="128544" y="13547"/>
                  </a:moveTo>
                  <a:lnTo>
                    <a:pt x="106188" y="2369"/>
                  </a:lnTo>
                  <a:lnTo>
                    <a:pt x="85853" y="0"/>
                  </a:lnTo>
                  <a:lnTo>
                    <a:pt x="66286" y="4017"/>
                  </a:lnTo>
                  <a:lnTo>
                    <a:pt x="21762" y="32150"/>
                  </a:lnTo>
                  <a:lnTo>
                    <a:pt x="7776" y="51841"/>
                  </a:lnTo>
                  <a:lnTo>
                    <a:pt x="0" y="75020"/>
                  </a:lnTo>
                  <a:lnTo>
                    <a:pt x="444" y="97020"/>
                  </a:lnTo>
                  <a:lnTo>
                    <a:pt x="12860" y="129137"/>
                  </a:lnTo>
                  <a:lnTo>
                    <a:pt x="36945" y="155290"/>
                  </a:lnTo>
                  <a:lnTo>
                    <a:pt x="46421" y="159515"/>
                  </a:lnTo>
                  <a:lnTo>
                    <a:pt x="102826" y="160989"/>
                  </a:lnTo>
                  <a:lnTo>
                    <a:pt x="128544" y="1609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11138" y="344828"/>
              <a:ext cx="253319" cy="121361"/>
            </a:xfrm>
            <a:custGeom>
              <a:avLst/>
              <a:gdLst/>
              <a:ahLst/>
              <a:cxnLst/>
              <a:rect l="0" t="0" r="0" b="0"/>
              <a:pathLst>
                <a:path w="253319" h="121361">
                  <a:moveTo>
                    <a:pt x="105919" y="44726"/>
                  </a:moveTo>
                  <a:lnTo>
                    <a:pt x="100330" y="22369"/>
                  </a:lnTo>
                  <a:lnTo>
                    <a:pt x="95174" y="14614"/>
                  </a:lnTo>
                  <a:lnTo>
                    <a:pt x="80086" y="2877"/>
                  </a:lnTo>
                  <a:lnTo>
                    <a:pt x="61682" y="0"/>
                  </a:lnTo>
                  <a:lnTo>
                    <a:pt x="51861" y="871"/>
                  </a:lnTo>
                  <a:lnTo>
                    <a:pt x="34710" y="8077"/>
                  </a:lnTo>
                  <a:lnTo>
                    <a:pt x="19288" y="20249"/>
                  </a:lnTo>
                  <a:lnTo>
                    <a:pt x="4635" y="37357"/>
                  </a:lnTo>
                  <a:lnTo>
                    <a:pt x="962" y="48002"/>
                  </a:lnTo>
                  <a:lnTo>
                    <a:pt x="0" y="72308"/>
                  </a:lnTo>
                  <a:lnTo>
                    <a:pt x="6591" y="92470"/>
                  </a:lnTo>
                  <a:lnTo>
                    <a:pt x="11624" y="101122"/>
                  </a:lnTo>
                  <a:lnTo>
                    <a:pt x="26575" y="113854"/>
                  </a:lnTo>
                  <a:lnTo>
                    <a:pt x="35476" y="118888"/>
                  </a:lnTo>
                  <a:lnTo>
                    <a:pt x="57843" y="121360"/>
                  </a:lnTo>
                  <a:lnTo>
                    <a:pt x="70359" y="120382"/>
                  </a:lnTo>
                  <a:lnTo>
                    <a:pt x="93624" y="109936"/>
                  </a:lnTo>
                  <a:lnTo>
                    <a:pt x="113323" y="93596"/>
                  </a:lnTo>
                  <a:lnTo>
                    <a:pt x="125977" y="74635"/>
                  </a:lnTo>
                  <a:lnTo>
                    <a:pt x="132159" y="70514"/>
                  </a:lnTo>
                  <a:lnTo>
                    <a:pt x="138620" y="70107"/>
                  </a:lnTo>
                  <a:lnTo>
                    <a:pt x="152038" y="75893"/>
                  </a:lnTo>
                  <a:lnTo>
                    <a:pt x="192292" y="99668"/>
                  </a:lnTo>
                  <a:lnTo>
                    <a:pt x="253318" y="118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25634" y="157927"/>
              <a:ext cx="28294" cy="305327"/>
            </a:xfrm>
            <a:custGeom>
              <a:avLst/>
              <a:gdLst/>
              <a:ahLst/>
              <a:cxnLst/>
              <a:rect l="0" t="0" r="0" b="0"/>
              <a:pathLst>
                <a:path w="28294" h="305327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5901" y="131226"/>
                  </a:lnTo>
                  <a:lnTo>
                    <a:pt x="14208" y="194680"/>
                  </a:lnTo>
                  <a:lnTo>
                    <a:pt x="20182" y="257301"/>
                  </a:lnTo>
                  <a:lnTo>
                    <a:pt x="28293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96041" y="282966"/>
              <a:ext cx="189514" cy="180288"/>
            </a:xfrm>
            <a:custGeom>
              <a:avLst/>
              <a:gdLst/>
              <a:ahLst/>
              <a:cxnLst/>
              <a:rect l="0" t="0" r="0" b="0"/>
              <a:pathLst>
                <a:path w="189514" h="180288">
                  <a:moveTo>
                    <a:pt x="0" y="106588"/>
                  </a:moveTo>
                  <a:lnTo>
                    <a:pt x="42692" y="103468"/>
                  </a:lnTo>
                  <a:lnTo>
                    <a:pt x="102068" y="88630"/>
                  </a:lnTo>
                  <a:lnTo>
                    <a:pt x="124912" y="81839"/>
                  </a:lnTo>
                  <a:lnTo>
                    <a:pt x="143644" y="68682"/>
                  </a:lnTo>
                  <a:lnTo>
                    <a:pt x="151915" y="60260"/>
                  </a:lnTo>
                  <a:lnTo>
                    <a:pt x="156259" y="49967"/>
                  </a:lnTo>
                  <a:lnTo>
                    <a:pt x="157966" y="26051"/>
                  </a:lnTo>
                  <a:lnTo>
                    <a:pt x="154444" y="16632"/>
                  </a:lnTo>
                  <a:lnTo>
                    <a:pt x="141171" y="3046"/>
                  </a:lnTo>
                  <a:lnTo>
                    <a:pt x="132719" y="126"/>
                  </a:lnTo>
                  <a:lnTo>
                    <a:pt x="113968" y="0"/>
                  </a:lnTo>
                  <a:lnTo>
                    <a:pt x="83681" y="6506"/>
                  </a:lnTo>
                  <a:lnTo>
                    <a:pt x="66048" y="18823"/>
                  </a:lnTo>
                  <a:lnTo>
                    <a:pt x="29625" y="58159"/>
                  </a:lnTo>
                  <a:lnTo>
                    <a:pt x="19795" y="76875"/>
                  </a:lnTo>
                  <a:lnTo>
                    <a:pt x="17767" y="96892"/>
                  </a:lnTo>
                  <a:lnTo>
                    <a:pt x="21934" y="117486"/>
                  </a:lnTo>
                  <a:lnTo>
                    <a:pt x="31585" y="138338"/>
                  </a:lnTo>
                  <a:lnTo>
                    <a:pt x="46793" y="153064"/>
                  </a:lnTo>
                  <a:lnTo>
                    <a:pt x="85152" y="172050"/>
                  </a:lnTo>
                  <a:lnTo>
                    <a:pt x="148445" y="179203"/>
                  </a:lnTo>
                  <a:lnTo>
                    <a:pt x="189513" y="1802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20044" y="299188"/>
              <a:ext cx="216273" cy="171219"/>
            </a:xfrm>
            <a:custGeom>
              <a:avLst/>
              <a:gdLst/>
              <a:ahLst/>
              <a:cxnLst/>
              <a:rect l="0" t="0" r="0" b="0"/>
              <a:pathLst>
                <a:path w="216273" h="171219">
                  <a:moveTo>
                    <a:pt x="128764" y="27195"/>
                  </a:moveTo>
                  <a:lnTo>
                    <a:pt x="117586" y="10427"/>
                  </a:lnTo>
                  <a:lnTo>
                    <a:pt x="109613" y="5488"/>
                  </a:lnTo>
                  <a:lnTo>
                    <a:pt x="88277" y="0"/>
                  </a:lnTo>
                  <a:lnTo>
                    <a:pt x="55547" y="2500"/>
                  </a:lnTo>
                  <a:lnTo>
                    <a:pt x="34222" y="13880"/>
                  </a:lnTo>
                  <a:lnTo>
                    <a:pt x="15386" y="30636"/>
                  </a:lnTo>
                  <a:lnTo>
                    <a:pt x="3114" y="49781"/>
                  </a:lnTo>
                  <a:lnTo>
                    <a:pt x="0" y="69989"/>
                  </a:lnTo>
                  <a:lnTo>
                    <a:pt x="7533" y="111557"/>
                  </a:lnTo>
                  <a:lnTo>
                    <a:pt x="22524" y="143048"/>
                  </a:lnTo>
                  <a:lnTo>
                    <a:pt x="38262" y="157844"/>
                  </a:lnTo>
                  <a:lnTo>
                    <a:pt x="58126" y="167149"/>
                  </a:lnTo>
                  <a:lnTo>
                    <a:pt x="94446" y="171218"/>
                  </a:lnTo>
                  <a:lnTo>
                    <a:pt x="149461" y="159649"/>
                  </a:lnTo>
                  <a:lnTo>
                    <a:pt x="175711" y="144170"/>
                  </a:lnTo>
                  <a:lnTo>
                    <a:pt x="198306" y="124765"/>
                  </a:lnTo>
                  <a:lnTo>
                    <a:pt x="214230" y="98609"/>
                  </a:lnTo>
                  <a:lnTo>
                    <a:pt x="216272" y="78821"/>
                  </a:lnTo>
                  <a:lnTo>
                    <a:pt x="212110" y="59499"/>
                  </a:lnTo>
                  <a:lnTo>
                    <a:pt x="202462" y="43112"/>
                  </a:lnTo>
                  <a:lnTo>
                    <a:pt x="190375" y="34269"/>
                  </a:lnTo>
                  <a:lnTo>
                    <a:pt x="170878" y="271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65237" y="135945"/>
              <a:ext cx="115199" cy="348366"/>
            </a:xfrm>
            <a:custGeom>
              <a:avLst/>
              <a:gdLst/>
              <a:ahLst/>
              <a:cxnLst/>
              <a:rect l="0" t="0" r="0" b="0"/>
              <a:pathLst>
                <a:path w="115199" h="348366">
                  <a:moveTo>
                    <a:pt x="62555" y="348365"/>
                  </a:moveTo>
                  <a:lnTo>
                    <a:pt x="59436" y="305674"/>
                  </a:lnTo>
                  <a:lnTo>
                    <a:pt x="44597" y="246297"/>
                  </a:lnTo>
                  <a:lnTo>
                    <a:pt x="27406" y="190862"/>
                  </a:lnTo>
                  <a:lnTo>
                    <a:pt x="9906" y="129518"/>
                  </a:lnTo>
                  <a:lnTo>
                    <a:pt x="2502" y="90109"/>
                  </a:lnTo>
                  <a:lnTo>
                    <a:pt x="0" y="29980"/>
                  </a:lnTo>
                  <a:lnTo>
                    <a:pt x="3305" y="19125"/>
                  </a:lnTo>
                  <a:lnTo>
                    <a:pt x="9017" y="10719"/>
                  </a:lnTo>
                  <a:lnTo>
                    <a:pt x="16334" y="3945"/>
                  </a:lnTo>
                  <a:lnTo>
                    <a:pt x="24722" y="598"/>
                  </a:lnTo>
                  <a:lnTo>
                    <a:pt x="43401" y="0"/>
                  </a:lnTo>
                  <a:lnTo>
                    <a:pt x="73648" y="6240"/>
                  </a:lnTo>
                  <a:lnTo>
                    <a:pt x="115198" y="325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033036" y="315854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9525" y="0"/>
                  </a:lnTo>
                  <a:lnTo>
                    <a:pt x="6039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927958" y="84228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9879" y="16767"/>
                  </a:lnTo>
                  <a:lnTo>
                    <a:pt x="2927" y="49551"/>
                  </a:lnTo>
                  <a:lnTo>
                    <a:pt x="8719" y="107997"/>
                  </a:lnTo>
                  <a:lnTo>
                    <a:pt x="4582" y="16197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822673" y="315854"/>
              <a:ext cx="210571" cy="16119"/>
            </a:xfrm>
            <a:custGeom>
              <a:avLst/>
              <a:gdLst/>
              <a:ahLst/>
              <a:cxnLst/>
              <a:rect l="0" t="0" r="0" b="0"/>
              <a:pathLst>
                <a:path w="210571" h="16119">
                  <a:moveTo>
                    <a:pt x="210570" y="10529"/>
                  </a:moveTo>
                  <a:lnTo>
                    <a:pt x="193802" y="16118"/>
                  </a:lnTo>
                  <a:lnTo>
                    <a:pt x="176212" y="15743"/>
                  </a:lnTo>
                  <a:lnTo>
                    <a:pt x="116402" y="3980"/>
                  </a:lnTo>
                  <a:lnTo>
                    <a:pt x="54492" y="7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965947" y="410611"/>
              <a:ext cx="14655" cy="221099"/>
            </a:xfrm>
            <a:custGeom>
              <a:avLst/>
              <a:gdLst/>
              <a:ahLst/>
              <a:cxnLst/>
              <a:rect l="0" t="0" r="0" b="0"/>
              <a:pathLst>
                <a:path w="14655" h="221099">
                  <a:moveTo>
                    <a:pt x="14654" y="0"/>
                  </a:moveTo>
                  <a:lnTo>
                    <a:pt x="0" y="43963"/>
                  </a:lnTo>
                  <a:lnTo>
                    <a:pt x="2098" y="94168"/>
                  </a:lnTo>
                  <a:lnTo>
                    <a:pt x="3726" y="156078"/>
                  </a:lnTo>
                  <a:lnTo>
                    <a:pt x="4007" y="193254"/>
                  </a:lnTo>
                  <a:lnTo>
                    <a:pt x="4126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801872" y="431668"/>
              <a:ext cx="147144" cy="118985"/>
            </a:xfrm>
            <a:custGeom>
              <a:avLst/>
              <a:gdLst/>
              <a:ahLst/>
              <a:cxnLst/>
              <a:rect l="0" t="0" r="0" b="0"/>
              <a:pathLst>
                <a:path w="147144" h="118985">
                  <a:moveTo>
                    <a:pt x="147143" y="63171"/>
                  </a:moveTo>
                  <a:lnTo>
                    <a:pt x="93269" y="97918"/>
                  </a:lnTo>
                  <a:lnTo>
                    <a:pt x="36107" y="118815"/>
                  </a:lnTo>
                  <a:lnTo>
                    <a:pt x="25156" y="118984"/>
                  </a:lnTo>
                  <a:lnTo>
                    <a:pt x="6749" y="112933"/>
                  </a:lnTo>
                  <a:lnTo>
                    <a:pt x="2074" y="106874"/>
                  </a:lnTo>
                  <a:lnTo>
                    <a:pt x="128" y="99325"/>
                  </a:lnTo>
                  <a:lnTo>
                    <a:pt x="0" y="90783"/>
                  </a:lnTo>
                  <a:lnTo>
                    <a:pt x="23486" y="31237"/>
                  </a:lnTo>
                  <a:lnTo>
                    <a:pt x="418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191171" y="463253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2195" y="37478"/>
                  </a:lnTo>
                  <a:lnTo>
                    <a:pt x="289" y="10021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170114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00918" y="437849"/>
              <a:ext cx="142938" cy="120162"/>
            </a:xfrm>
            <a:custGeom>
              <a:avLst/>
              <a:gdLst/>
              <a:ahLst/>
              <a:cxnLst/>
              <a:rect l="0" t="0" r="0" b="0"/>
              <a:pathLst>
                <a:path w="142938" h="120162">
                  <a:moveTo>
                    <a:pt x="6066" y="25404"/>
                  </a:moveTo>
                  <a:lnTo>
                    <a:pt x="0" y="57856"/>
                  </a:lnTo>
                  <a:lnTo>
                    <a:pt x="10625" y="109746"/>
                  </a:lnTo>
                  <a:lnTo>
                    <a:pt x="12615" y="112048"/>
                  </a:lnTo>
                  <a:lnTo>
                    <a:pt x="13942" y="108903"/>
                  </a:lnTo>
                  <a:lnTo>
                    <a:pt x="14246" y="94100"/>
                  </a:lnTo>
                  <a:lnTo>
                    <a:pt x="10180" y="66036"/>
                  </a:lnTo>
                  <a:lnTo>
                    <a:pt x="12964" y="45802"/>
                  </a:lnTo>
                  <a:lnTo>
                    <a:pt x="26697" y="14681"/>
                  </a:lnTo>
                  <a:lnTo>
                    <a:pt x="35028" y="7727"/>
                  </a:lnTo>
                  <a:lnTo>
                    <a:pt x="56763" y="0"/>
                  </a:lnTo>
                  <a:lnTo>
                    <a:pt x="66771" y="279"/>
                  </a:lnTo>
                  <a:lnTo>
                    <a:pt x="84129" y="6829"/>
                  </a:lnTo>
                  <a:lnTo>
                    <a:pt x="107055" y="29259"/>
                  </a:lnTo>
                  <a:lnTo>
                    <a:pt x="128665" y="58132"/>
                  </a:lnTo>
                  <a:lnTo>
                    <a:pt x="136594" y="81674"/>
                  </a:lnTo>
                  <a:lnTo>
                    <a:pt x="142937" y="1201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580725" y="34744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591253" y="505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825076" y="147398"/>
              <a:ext cx="28679" cy="452727"/>
            </a:xfrm>
            <a:custGeom>
              <a:avLst/>
              <a:gdLst/>
              <a:ahLst/>
              <a:cxnLst/>
              <a:rect l="0" t="0" r="0" b="0"/>
              <a:pathLst>
                <a:path w="28679" h="452727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56029"/>
                  </a:lnTo>
                  <a:lnTo>
                    <a:pt x="13527" y="203769"/>
                  </a:lnTo>
                  <a:lnTo>
                    <a:pt x="17281" y="256908"/>
                  </a:lnTo>
                  <a:lnTo>
                    <a:pt x="25785" y="314870"/>
                  </a:lnTo>
                  <a:lnTo>
                    <a:pt x="28678" y="377099"/>
                  </a:lnTo>
                  <a:lnTo>
                    <a:pt x="22061" y="437048"/>
                  </a:lnTo>
                  <a:lnTo>
                    <a:pt x="18862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959751" y="205253"/>
              <a:ext cx="294799" cy="400567"/>
            </a:xfrm>
            <a:custGeom>
              <a:avLst/>
              <a:gdLst/>
              <a:ahLst/>
              <a:cxnLst/>
              <a:rect l="0" t="0" r="0" b="0"/>
              <a:pathLst>
                <a:path w="294799" h="400567">
                  <a:moveTo>
                    <a:pt x="0" y="79016"/>
                  </a:moveTo>
                  <a:lnTo>
                    <a:pt x="0" y="56659"/>
                  </a:lnTo>
                  <a:lnTo>
                    <a:pt x="6239" y="39444"/>
                  </a:lnTo>
                  <a:lnTo>
                    <a:pt x="29308" y="9328"/>
                  </a:lnTo>
                  <a:lnTo>
                    <a:pt x="52020" y="1250"/>
                  </a:lnTo>
                  <a:lnTo>
                    <a:pt x="79272" y="0"/>
                  </a:lnTo>
                  <a:lnTo>
                    <a:pt x="103082" y="7243"/>
                  </a:lnTo>
                  <a:lnTo>
                    <a:pt x="138558" y="30957"/>
                  </a:lnTo>
                  <a:lnTo>
                    <a:pt x="175235" y="70709"/>
                  </a:lnTo>
                  <a:lnTo>
                    <a:pt x="195098" y="120615"/>
                  </a:lnTo>
                  <a:lnTo>
                    <a:pt x="205466" y="168681"/>
                  </a:lnTo>
                  <a:lnTo>
                    <a:pt x="207888" y="218797"/>
                  </a:lnTo>
                  <a:lnTo>
                    <a:pt x="198818" y="278246"/>
                  </a:lnTo>
                  <a:lnTo>
                    <a:pt x="186031" y="317811"/>
                  </a:lnTo>
                  <a:lnTo>
                    <a:pt x="160749" y="362622"/>
                  </a:lnTo>
                  <a:lnTo>
                    <a:pt x="128998" y="389085"/>
                  </a:lnTo>
                  <a:lnTo>
                    <a:pt x="103346" y="398149"/>
                  </a:lnTo>
                  <a:lnTo>
                    <a:pt x="89954" y="400566"/>
                  </a:lnTo>
                  <a:lnTo>
                    <a:pt x="68835" y="397012"/>
                  </a:lnTo>
                  <a:lnTo>
                    <a:pt x="59928" y="392789"/>
                  </a:lnTo>
                  <a:lnTo>
                    <a:pt x="46912" y="378738"/>
                  </a:lnTo>
                  <a:lnTo>
                    <a:pt x="29024" y="341121"/>
                  </a:lnTo>
                  <a:lnTo>
                    <a:pt x="27718" y="320679"/>
                  </a:lnTo>
                  <a:lnTo>
                    <a:pt x="32207" y="301066"/>
                  </a:lnTo>
                  <a:lnTo>
                    <a:pt x="42000" y="284549"/>
                  </a:lnTo>
                  <a:lnTo>
                    <a:pt x="49057" y="280379"/>
                  </a:lnTo>
                  <a:lnTo>
                    <a:pt x="66257" y="278865"/>
                  </a:lnTo>
                  <a:lnTo>
                    <a:pt x="113130" y="288595"/>
                  </a:lnTo>
                  <a:lnTo>
                    <a:pt x="168103" y="318456"/>
                  </a:lnTo>
                  <a:lnTo>
                    <a:pt x="231412" y="359606"/>
                  </a:lnTo>
                  <a:lnTo>
                    <a:pt x="256260" y="375973"/>
                  </a:lnTo>
                  <a:lnTo>
                    <a:pt x="294798" y="384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373438" y="224972"/>
              <a:ext cx="154853" cy="375153"/>
            </a:xfrm>
            <a:custGeom>
              <a:avLst/>
              <a:gdLst/>
              <a:ahLst/>
              <a:cxnLst/>
              <a:rect l="0" t="0" r="0" b="0"/>
              <a:pathLst>
                <a:path w="154853" h="375153">
                  <a:moveTo>
                    <a:pt x="49567" y="375152"/>
                  </a:moveTo>
                  <a:lnTo>
                    <a:pt x="55157" y="358384"/>
                  </a:lnTo>
                  <a:lnTo>
                    <a:pt x="53043" y="325600"/>
                  </a:lnTo>
                  <a:lnTo>
                    <a:pt x="33358" y="267154"/>
                  </a:lnTo>
                  <a:lnTo>
                    <a:pt x="23879" y="213179"/>
                  </a:lnTo>
                  <a:lnTo>
                    <a:pt x="10741" y="157457"/>
                  </a:lnTo>
                  <a:lnTo>
                    <a:pt x="0" y="98270"/>
                  </a:lnTo>
                  <a:lnTo>
                    <a:pt x="3121" y="36190"/>
                  </a:lnTo>
                  <a:lnTo>
                    <a:pt x="8075" y="25175"/>
                  </a:lnTo>
                  <a:lnTo>
                    <a:pt x="22938" y="9816"/>
                  </a:lnTo>
                  <a:lnTo>
                    <a:pt x="44361" y="2211"/>
                  </a:lnTo>
                  <a:lnTo>
                    <a:pt x="69480" y="0"/>
                  </a:lnTo>
                  <a:lnTo>
                    <a:pt x="108759" y="6503"/>
                  </a:lnTo>
                  <a:lnTo>
                    <a:pt x="154852" y="277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307192" y="410611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41506" y="8333"/>
                  </a:lnTo>
                  <a:lnTo>
                    <a:pt x="84494" y="10095"/>
                  </a:lnTo>
                  <a:lnTo>
                    <a:pt x="28821" y="1044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591461" y="252683"/>
              <a:ext cx="36584" cy="368499"/>
            </a:xfrm>
            <a:custGeom>
              <a:avLst/>
              <a:gdLst/>
              <a:ahLst/>
              <a:cxnLst/>
              <a:rect l="0" t="0" r="0" b="0"/>
              <a:pathLst>
                <a:path w="36584" h="368499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3" y="159451"/>
                  </a:lnTo>
                  <a:lnTo>
                    <a:pt x="12997" y="212191"/>
                  </a:lnTo>
                  <a:lnTo>
                    <a:pt x="19465" y="272632"/>
                  </a:lnTo>
                  <a:lnTo>
                    <a:pt x="32300" y="335380"/>
                  </a:lnTo>
                  <a:lnTo>
                    <a:pt x="36583" y="353779"/>
                  </a:lnTo>
                  <a:lnTo>
                    <a:pt x="36087" y="358685"/>
                  </a:lnTo>
                  <a:lnTo>
                    <a:pt x="31585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486176" y="410611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0896" y="14654"/>
                  </a:lnTo>
                  <a:lnTo>
                    <a:pt x="69487" y="28198"/>
                  </a:lnTo>
                  <a:lnTo>
                    <a:pt x="20441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707274" y="6317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32969" y="1032450"/>
            <a:ext cx="5446322" cy="594645"/>
            <a:chOff x="432969" y="1032450"/>
            <a:chExt cx="5446322" cy="594645"/>
          </a:xfrm>
        </p:grpSpPr>
        <p:sp>
          <p:nvSpPr>
            <p:cNvPr id="47" name="Freeform 46"/>
            <p:cNvSpPr/>
            <p:nvPr/>
          </p:nvSpPr>
          <p:spPr>
            <a:xfrm>
              <a:off x="432969" y="1116020"/>
              <a:ext cx="40814" cy="421141"/>
            </a:xfrm>
            <a:custGeom>
              <a:avLst/>
              <a:gdLst/>
              <a:ahLst/>
              <a:cxnLst/>
              <a:rect l="0" t="0" r="0" b="0"/>
              <a:pathLst>
                <a:path w="40814" h="421141">
                  <a:moveTo>
                    <a:pt x="19756" y="0"/>
                  </a:moveTo>
                  <a:lnTo>
                    <a:pt x="5285" y="34792"/>
                  </a:lnTo>
                  <a:lnTo>
                    <a:pt x="0" y="93657"/>
                  </a:lnTo>
                  <a:lnTo>
                    <a:pt x="1617" y="121174"/>
                  </a:lnTo>
                  <a:lnTo>
                    <a:pt x="16905" y="183893"/>
                  </a:lnTo>
                  <a:lnTo>
                    <a:pt x="27714" y="244535"/>
                  </a:lnTo>
                  <a:lnTo>
                    <a:pt x="37182" y="305423"/>
                  </a:lnTo>
                  <a:lnTo>
                    <a:pt x="40096" y="358682"/>
                  </a:lnTo>
                  <a:lnTo>
                    <a:pt x="4081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52725" y="1052849"/>
              <a:ext cx="305327" cy="105286"/>
            </a:xfrm>
            <a:custGeom>
              <a:avLst/>
              <a:gdLst/>
              <a:ahLst/>
              <a:cxnLst/>
              <a:rect l="0" t="0" r="0" b="0"/>
              <a:pathLst>
                <a:path w="305327" h="105286">
                  <a:moveTo>
                    <a:pt x="305326" y="0"/>
                  </a:moveTo>
                  <a:lnTo>
                    <a:pt x="250282" y="25194"/>
                  </a:lnTo>
                  <a:lnTo>
                    <a:pt x="198874" y="41545"/>
                  </a:lnTo>
                  <a:lnTo>
                    <a:pt x="143659" y="56040"/>
                  </a:lnTo>
                  <a:lnTo>
                    <a:pt x="82002" y="73685"/>
                  </a:lnTo>
                  <a:lnTo>
                    <a:pt x="44574" y="8734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84310" y="1337119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20368" y="0"/>
                  </a:lnTo>
                  <a:lnTo>
                    <a:pt x="60652" y="1145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79108" y="1368704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5590" y="62093"/>
                  </a:lnTo>
                  <a:lnTo>
                    <a:pt x="21331" y="109433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9108" y="12634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84393" y="1335480"/>
              <a:ext cx="168457" cy="117453"/>
            </a:xfrm>
            <a:custGeom>
              <a:avLst/>
              <a:gdLst/>
              <a:ahLst/>
              <a:cxnLst/>
              <a:rect l="0" t="0" r="0" b="0"/>
              <a:pathLst>
                <a:path w="168457" h="117453">
                  <a:moveTo>
                    <a:pt x="0" y="64810"/>
                  </a:moveTo>
                  <a:lnTo>
                    <a:pt x="14655" y="114361"/>
                  </a:lnTo>
                  <a:lnTo>
                    <a:pt x="16789" y="116561"/>
                  </a:lnTo>
                  <a:lnTo>
                    <a:pt x="19160" y="103408"/>
                  </a:lnTo>
                  <a:lnTo>
                    <a:pt x="23927" y="42366"/>
                  </a:lnTo>
                  <a:lnTo>
                    <a:pt x="26480" y="28790"/>
                  </a:lnTo>
                  <a:lnTo>
                    <a:pt x="31691" y="18570"/>
                  </a:lnTo>
                  <a:lnTo>
                    <a:pt x="46841" y="4094"/>
                  </a:lnTo>
                  <a:lnTo>
                    <a:pt x="68391" y="0"/>
                  </a:lnTo>
                  <a:lnTo>
                    <a:pt x="80689" y="547"/>
                  </a:lnTo>
                  <a:lnTo>
                    <a:pt x="103712" y="10512"/>
                  </a:lnTo>
                  <a:lnTo>
                    <a:pt x="123304" y="26639"/>
                  </a:lnTo>
                  <a:lnTo>
                    <a:pt x="159601" y="78977"/>
                  </a:lnTo>
                  <a:lnTo>
                    <a:pt x="168456" y="1174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097386" y="1134297"/>
              <a:ext cx="123920" cy="334803"/>
            </a:xfrm>
            <a:custGeom>
              <a:avLst/>
              <a:gdLst/>
              <a:ahLst/>
              <a:cxnLst/>
              <a:rect l="0" t="0" r="0" b="0"/>
              <a:pathLst>
                <a:path w="123920" h="334803">
                  <a:moveTo>
                    <a:pt x="113391" y="244936"/>
                  </a:moveTo>
                  <a:lnTo>
                    <a:pt x="103815" y="220889"/>
                  </a:lnTo>
                  <a:lnTo>
                    <a:pt x="85857" y="199466"/>
                  </a:lnTo>
                  <a:lnTo>
                    <a:pt x="68398" y="185343"/>
                  </a:lnTo>
                  <a:lnTo>
                    <a:pt x="58829" y="181810"/>
                  </a:lnTo>
                  <a:lnTo>
                    <a:pt x="38838" y="181005"/>
                  </a:lnTo>
                  <a:lnTo>
                    <a:pt x="30934" y="184768"/>
                  </a:lnTo>
                  <a:lnTo>
                    <a:pt x="19031" y="198307"/>
                  </a:lnTo>
                  <a:lnTo>
                    <a:pt x="5754" y="225661"/>
                  </a:lnTo>
                  <a:lnTo>
                    <a:pt x="0" y="261581"/>
                  </a:lnTo>
                  <a:lnTo>
                    <a:pt x="3884" y="296271"/>
                  </a:lnTo>
                  <a:lnTo>
                    <a:pt x="12469" y="314935"/>
                  </a:lnTo>
                  <a:lnTo>
                    <a:pt x="18033" y="323187"/>
                  </a:lnTo>
                  <a:lnTo>
                    <a:pt x="26423" y="328689"/>
                  </a:lnTo>
                  <a:lnTo>
                    <a:pt x="48222" y="334802"/>
                  </a:lnTo>
                  <a:lnTo>
                    <a:pt x="58247" y="332922"/>
                  </a:lnTo>
                  <a:lnTo>
                    <a:pt x="75624" y="321476"/>
                  </a:lnTo>
                  <a:lnTo>
                    <a:pt x="92972" y="295300"/>
                  </a:lnTo>
                  <a:lnTo>
                    <a:pt x="105521" y="265318"/>
                  </a:lnTo>
                  <a:lnTo>
                    <a:pt x="111836" y="206934"/>
                  </a:lnTo>
                  <a:lnTo>
                    <a:pt x="111760" y="157507"/>
                  </a:lnTo>
                  <a:lnTo>
                    <a:pt x="104966" y="95171"/>
                  </a:lnTo>
                  <a:lnTo>
                    <a:pt x="97689" y="38058"/>
                  </a:lnTo>
                  <a:lnTo>
                    <a:pt x="82742" y="3874"/>
                  </a:lnTo>
                  <a:lnTo>
                    <a:pt x="77750" y="0"/>
                  </a:lnTo>
                  <a:lnTo>
                    <a:pt x="73253" y="927"/>
                  </a:lnTo>
                  <a:lnTo>
                    <a:pt x="69085" y="5054"/>
                  </a:lnTo>
                  <a:lnTo>
                    <a:pt x="64453" y="22118"/>
                  </a:lnTo>
                  <a:lnTo>
                    <a:pt x="62406" y="84659"/>
                  </a:lnTo>
                  <a:lnTo>
                    <a:pt x="72298" y="139880"/>
                  </a:lnTo>
                  <a:lnTo>
                    <a:pt x="85516" y="195848"/>
                  </a:lnTo>
                  <a:lnTo>
                    <a:pt x="102889" y="254546"/>
                  </a:lnTo>
                  <a:lnTo>
                    <a:pt x="113399" y="280538"/>
                  </a:lnTo>
                  <a:lnTo>
                    <a:pt x="123919" y="2975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89803" y="1158134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3119" y="176545"/>
                  </a:lnTo>
                  <a:lnTo>
                    <a:pt x="8333" y="230904"/>
                  </a:lnTo>
                  <a:lnTo>
                    <a:pt x="9878" y="280936"/>
                  </a:lnTo>
                  <a:lnTo>
                    <a:pt x="13455" y="316037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442404" y="1295005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0"/>
                  </a:moveTo>
                  <a:lnTo>
                    <a:pt x="220521" y="3119"/>
                  </a:lnTo>
                  <a:lnTo>
                    <a:pt x="158804" y="9552"/>
                  </a:lnTo>
                  <a:lnTo>
                    <a:pt x="96663" y="10335"/>
                  </a:lnTo>
                  <a:lnTo>
                    <a:pt x="33392" y="1049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716145" y="1116020"/>
              <a:ext cx="264004" cy="371571"/>
            </a:xfrm>
            <a:custGeom>
              <a:avLst/>
              <a:gdLst/>
              <a:ahLst/>
              <a:cxnLst/>
              <a:rect l="0" t="0" r="0" b="0"/>
              <a:pathLst>
                <a:path w="264004" h="371571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6667"/>
                  </a:lnTo>
                  <a:lnTo>
                    <a:pt x="8333" y="220569"/>
                  </a:lnTo>
                  <a:lnTo>
                    <a:pt x="12997" y="270465"/>
                  </a:lnTo>
                  <a:lnTo>
                    <a:pt x="19465" y="329246"/>
                  </a:lnTo>
                  <a:lnTo>
                    <a:pt x="19995" y="334141"/>
                  </a:lnTo>
                  <a:lnTo>
                    <a:pt x="20585" y="327102"/>
                  </a:lnTo>
                  <a:lnTo>
                    <a:pt x="20963" y="277219"/>
                  </a:lnTo>
                  <a:lnTo>
                    <a:pt x="23369" y="237467"/>
                  </a:lnTo>
                  <a:lnTo>
                    <a:pt x="32223" y="218235"/>
                  </a:lnTo>
                  <a:lnTo>
                    <a:pt x="47076" y="205008"/>
                  </a:lnTo>
                  <a:lnTo>
                    <a:pt x="55951" y="199843"/>
                  </a:lnTo>
                  <a:lnTo>
                    <a:pt x="64206" y="198739"/>
                  </a:lnTo>
                  <a:lnTo>
                    <a:pt x="79619" y="203752"/>
                  </a:lnTo>
                  <a:lnTo>
                    <a:pt x="101449" y="225318"/>
                  </a:lnTo>
                  <a:lnTo>
                    <a:pt x="125374" y="282630"/>
                  </a:lnTo>
                  <a:lnTo>
                    <a:pt x="140189" y="326060"/>
                  </a:lnTo>
                  <a:lnTo>
                    <a:pt x="142592" y="327338"/>
                  </a:lnTo>
                  <a:lnTo>
                    <a:pt x="152688" y="296720"/>
                  </a:lnTo>
                  <a:lnTo>
                    <a:pt x="157944" y="289060"/>
                  </a:lnTo>
                  <a:lnTo>
                    <a:pt x="173142" y="277430"/>
                  </a:lnTo>
                  <a:lnTo>
                    <a:pt x="232038" y="241555"/>
                  </a:lnTo>
                  <a:lnTo>
                    <a:pt x="250527" y="226681"/>
                  </a:lnTo>
                  <a:lnTo>
                    <a:pt x="262644" y="208372"/>
                  </a:lnTo>
                  <a:lnTo>
                    <a:pt x="264003" y="198576"/>
                  </a:lnTo>
                  <a:lnTo>
                    <a:pt x="259274" y="178333"/>
                  </a:lnTo>
                  <a:lnTo>
                    <a:pt x="253568" y="170362"/>
                  </a:lnTo>
                  <a:lnTo>
                    <a:pt x="237869" y="158385"/>
                  </a:lnTo>
                  <a:lnTo>
                    <a:pt x="216074" y="155401"/>
                  </a:lnTo>
                  <a:lnTo>
                    <a:pt x="193129" y="159144"/>
                  </a:lnTo>
                  <a:lnTo>
                    <a:pt x="167057" y="174406"/>
                  </a:lnTo>
                  <a:lnTo>
                    <a:pt x="151846" y="187088"/>
                  </a:lnTo>
                  <a:lnTo>
                    <a:pt x="135718" y="218560"/>
                  </a:lnTo>
                  <a:lnTo>
                    <a:pt x="129120" y="257521"/>
                  </a:lnTo>
                  <a:lnTo>
                    <a:pt x="133815" y="281740"/>
                  </a:lnTo>
                  <a:lnTo>
                    <a:pt x="155894" y="325884"/>
                  </a:lnTo>
                  <a:lnTo>
                    <a:pt x="181501" y="352232"/>
                  </a:lnTo>
                  <a:lnTo>
                    <a:pt x="211315" y="369267"/>
                  </a:lnTo>
                  <a:lnTo>
                    <a:pt x="231958" y="371570"/>
                  </a:lnTo>
                  <a:lnTo>
                    <a:pt x="263212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243220" y="1084435"/>
              <a:ext cx="199436" cy="357970"/>
            </a:xfrm>
            <a:custGeom>
              <a:avLst/>
              <a:gdLst/>
              <a:ahLst/>
              <a:cxnLst/>
              <a:rect l="0" t="0" r="0" b="0"/>
              <a:pathLst>
                <a:path w="199436" h="357970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9450"/>
                  </a:lnTo>
                  <a:lnTo>
                    <a:pt x="7740" y="218430"/>
                  </a:lnTo>
                  <a:lnTo>
                    <a:pt x="12364" y="269830"/>
                  </a:lnTo>
                  <a:lnTo>
                    <a:pt x="18818" y="329120"/>
                  </a:lnTo>
                  <a:lnTo>
                    <a:pt x="21687" y="336397"/>
                  </a:lnTo>
                  <a:lnTo>
                    <a:pt x="25939" y="338908"/>
                  </a:lnTo>
                  <a:lnTo>
                    <a:pt x="31114" y="338243"/>
                  </a:lnTo>
                  <a:lnTo>
                    <a:pt x="35734" y="333120"/>
                  </a:lnTo>
                  <a:lnTo>
                    <a:pt x="50164" y="307062"/>
                  </a:lnTo>
                  <a:lnTo>
                    <a:pt x="95252" y="276323"/>
                  </a:lnTo>
                  <a:lnTo>
                    <a:pt x="155233" y="250366"/>
                  </a:lnTo>
                  <a:lnTo>
                    <a:pt x="193398" y="224150"/>
                  </a:lnTo>
                  <a:lnTo>
                    <a:pt x="197735" y="216114"/>
                  </a:lnTo>
                  <a:lnTo>
                    <a:pt x="199435" y="197826"/>
                  </a:lnTo>
                  <a:lnTo>
                    <a:pt x="195911" y="189206"/>
                  </a:lnTo>
                  <a:lnTo>
                    <a:pt x="182636" y="173389"/>
                  </a:lnTo>
                  <a:lnTo>
                    <a:pt x="174183" y="169405"/>
                  </a:lnTo>
                  <a:lnTo>
                    <a:pt x="155432" y="168098"/>
                  </a:lnTo>
                  <a:lnTo>
                    <a:pt x="125145" y="173939"/>
                  </a:lnTo>
                  <a:lnTo>
                    <a:pt x="93944" y="188668"/>
                  </a:lnTo>
                  <a:lnTo>
                    <a:pt x="79216" y="207465"/>
                  </a:lnTo>
                  <a:lnTo>
                    <a:pt x="69941" y="231416"/>
                  </a:lnTo>
                  <a:lnTo>
                    <a:pt x="65889" y="271209"/>
                  </a:lnTo>
                  <a:lnTo>
                    <a:pt x="69087" y="298742"/>
                  </a:lnTo>
                  <a:lnTo>
                    <a:pt x="80647" y="320337"/>
                  </a:lnTo>
                  <a:lnTo>
                    <a:pt x="116664" y="353265"/>
                  </a:lnTo>
                  <a:lnTo>
                    <a:pt x="126692" y="357173"/>
                  </a:lnTo>
                  <a:lnTo>
                    <a:pt x="17833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74197" y="1314968"/>
              <a:ext cx="147399" cy="148494"/>
            </a:xfrm>
            <a:custGeom>
              <a:avLst/>
              <a:gdLst/>
              <a:ahLst/>
              <a:cxnLst/>
              <a:rect l="0" t="0" r="0" b="0"/>
              <a:pathLst>
                <a:path w="147399" h="148494">
                  <a:moveTo>
                    <a:pt x="0" y="43208"/>
                  </a:moveTo>
                  <a:lnTo>
                    <a:pt x="3119" y="85899"/>
                  </a:lnTo>
                  <a:lnTo>
                    <a:pt x="15618" y="131021"/>
                  </a:lnTo>
                  <a:lnTo>
                    <a:pt x="5840" y="102691"/>
                  </a:lnTo>
                  <a:lnTo>
                    <a:pt x="1730" y="68112"/>
                  </a:lnTo>
                  <a:lnTo>
                    <a:pt x="6101" y="28230"/>
                  </a:lnTo>
                  <a:lnTo>
                    <a:pt x="11086" y="18015"/>
                  </a:lnTo>
                  <a:lnTo>
                    <a:pt x="25984" y="3545"/>
                  </a:lnTo>
                  <a:lnTo>
                    <a:pt x="34870" y="388"/>
                  </a:lnTo>
                  <a:lnTo>
                    <a:pt x="54102" y="0"/>
                  </a:lnTo>
                  <a:lnTo>
                    <a:pt x="84660" y="11948"/>
                  </a:lnTo>
                  <a:lnTo>
                    <a:pt x="102357" y="30095"/>
                  </a:lnTo>
                  <a:lnTo>
                    <a:pt x="131588" y="84981"/>
                  </a:lnTo>
                  <a:lnTo>
                    <a:pt x="143929" y="124249"/>
                  </a:lnTo>
                  <a:lnTo>
                    <a:pt x="147398" y="1484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653181" y="1320723"/>
              <a:ext cx="194096" cy="306372"/>
            </a:xfrm>
            <a:custGeom>
              <a:avLst/>
              <a:gdLst/>
              <a:ahLst/>
              <a:cxnLst/>
              <a:rect l="0" t="0" r="0" b="0"/>
              <a:pathLst>
                <a:path w="194096" h="306372">
                  <a:moveTo>
                    <a:pt x="157927" y="58510"/>
                  </a:moveTo>
                  <a:lnTo>
                    <a:pt x="157927" y="36153"/>
                  </a:lnTo>
                  <a:lnTo>
                    <a:pt x="151688" y="18938"/>
                  </a:lnTo>
                  <a:lnTo>
                    <a:pt x="146749" y="11071"/>
                  </a:lnTo>
                  <a:lnTo>
                    <a:pt x="138777" y="5827"/>
                  </a:lnTo>
                  <a:lnTo>
                    <a:pt x="117441" y="0"/>
                  </a:lnTo>
                  <a:lnTo>
                    <a:pt x="84710" y="2309"/>
                  </a:lnTo>
                  <a:lnTo>
                    <a:pt x="66505" y="10525"/>
                  </a:lnTo>
                  <a:lnTo>
                    <a:pt x="58375" y="15991"/>
                  </a:lnTo>
                  <a:lnTo>
                    <a:pt x="46221" y="31424"/>
                  </a:lnTo>
                  <a:lnTo>
                    <a:pt x="28887" y="69927"/>
                  </a:lnTo>
                  <a:lnTo>
                    <a:pt x="27657" y="90490"/>
                  </a:lnTo>
                  <a:lnTo>
                    <a:pt x="32179" y="110158"/>
                  </a:lnTo>
                  <a:lnTo>
                    <a:pt x="41988" y="126698"/>
                  </a:lnTo>
                  <a:lnTo>
                    <a:pt x="50219" y="130875"/>
                  </a:lnTo>
                  <a:lnTo>
                    <a:pt x="71842" y="132396"/>
                  </a:lnTo>
                  <a:lnTo>
                    <a:pt x="90811" y="126053"/>
                  </a:lnTo>
                  <a:lnTo>
                    <a:pt x="107041" y="114265"/>
                  </a:lnTo>
                  <a:lnTo>
                    <a:pt x="122053" y="97328"/>
                  </a:lnTo>
                  <a:lnTo>
                    <a:pt x="128162" y="94917"/>
                  </a:lnTo>
                  <a:lnTo>
                    <a:pt x="133404" y="96819"/>
                  </a:lnTo>
                  <a:lnTo>
                    <a:pt x="155813" y="125089"/>
                  </a:lnTo>
                  <a:lnTo>
                    <a:pt x="178244" y="186225"/>
                  </a:lnTo>
                  <a:lnTo>
                    <a:pt x="194095" y="246817"/>
                  </a:lnTo>
                  <a:lnTo>
                    <a:pt x="192329" y="268544"/>
                  </a:lnTo>
                  <a:lnTo>
                    <a:pt x="184526" y="286779"/>
                  </a:lnTo>
                  <a:lnTo>
                    <a:pt x="179169" y="294917"/>
                  </a:lnTo>
                  <a:lnTo>
                    <a:pt x="169749" y="300343"/>
                  </a:lnTo>
                  <a:lnTo>
                    <a:pt x="143684" y="306371"/>
                  </a:lnTo>
                  <a:lnTo>
                    <a:pt x="101715" y="304176"/>
                  </a:lnTo>
                  <a:lnTo>
                    <a:pt x="43030" y="281341"/>
                  </a:lnTo>
                  <a:lnTo>
                    <a:pt x="0" y="2690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74279" y="1126549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1453" y="161453"/>
                  </a:lnTo>
                  <a:lnTo>
                    <a:pt x="21331" y="219023"/>
                  </a:lnTo>
                  <a:lnTo>
                    <a:pt x="28547" y="270006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737409" y="1257353"/>
              <a:ext cx="242157" cy="13100"/>
            </a:xfrm>
            <a:custGeom>
              <a:avLst/>
              <a:gdLst/>
              <a:ahLst/>
              <a:cxnLst/>
              <a:rect l="0" t="0" r="0" b="0"/>
              <a:pathLst>
                <a:path w="242157" h="13100">
                  <a:moveTo>
                    <a:pt x="242156" y="6066"/>
                  </a:moveTo>
                  <a:lnTo>
                    <a:pt x="209704" y="0"/>
                  </a:lnTo>
                  <a:lnTo>
                    <a:pt x="146635" y="5036"/>
                  </a:lnTo>
                  <a:lnTo>
                    <a:pt x="95516" y="13099"/>
                  </a:lnTo>
                  <a:lnTo>
                    <a:pt x="41571" y="12785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71231" y="1084435"/>
              <a:ext cx="208376" cy="333446"/>
            </a:xfrm>
            <a:custGeom>
              <a:avLst/>
              <a:gdLst/>
              <a:ahLst/>
              <a:cxnLst/>
              <a:rect l="0" t="0" r="0" b="0"/>
              <a:pathLst>
                <a:path w="208376" h="333446">
                  <a:moveTo>
                    <a:pt x="8334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15849" y="148776"/>
                  </a:lnTo>
                  <a:lnTo>
                    <a:pt x="26028" y="201229"/>
                  </a:lnTo>
                  <a:lnTo>
                    <a:pt x="36453" y="248616"/>
                  </a:lnTo>
                  <a:lnTo>
                    <a:pt x="45781" y="298012"/>
                  </a:lnTo>
                  <a:lnTo>
                    <a:pt x="49065" y="333445"/>
                  </a:lnTo>
                  <a:lnTo>
                    <a:pt x="49526" y="332261"/>
                  </a:lnTo>
                  <a:lnTo>
                    <a:pt x="53486" y="274603"/>
                  </a:lnTo>
                  <a:lnTo>
                    <a:pt x="64996" y="242411"/>
                  </a:lnTo>
                  <a:lnTo>
                    <a:pt x="70675" y="231797"/>
                  </a:lnTo>
                  <a:lnTo>
                    <a:pt x="86344" y="216885"/>
                  </a:lnTo>
                  <a:lnTo>
                    <a:pt x="95435" y="211270"/>
                  </a:lnTo>
                  <a:lnTo>
                    <a:pt x="105006" y="209867"/>
                  </a:lnTo>
                  <a:lnTo>
                    <a:pt x="124999" y="214547"/>
                  </a:lnTo>
                  <a:lnTo>
                    <a:pt x="155985" y="230335"/>
                  </a:lnTo>
                  <a:lnTo>
                    <a:pt x="181804" y="261010"/>
                  </a:lnTo>
                  <a:lnTo>
                    <a:pt x="204067" y="309326"/>
                  </a:lnTo>
                  <a:lnTo>
                    <a:pt x="20837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459950" y="1236013"/>
              <a:ext cx="161854" cy="171500"/>
            </a:xfrm>
            <a:custGeom>
              <a:avLst/>
              <a:gdLst/>
              <a:ahLst/>
              <a:cxnLst/>
              <a:rect l="0" t="0" r="0" b="0"/>
              <a:pathLst>
                <a:path w="161854" h="171500">
                  <a:moveTo>
                    <a:pt x="161853" y="69520"/>
                  </a:moveTo>
                  <a:lnTo>
                    <a:pt x="152277" y="45474"/>
                  </a:lnTo>
                  <a:lnTo>
                    <a:pt x="122449" y="9927"/>
                  </a:lnTo>
                  <a:lnTo>
                    <a:pt x="102616" y="2090"/>
                  </a:lnTo>
                  <a:lnTo>
                    <a:pt x="90776" y="0"/>
                  </a:lnTo>
                  <a:lnTo>
                    <a:pt x="68262" y="3917"/>
                  </a:lnTo>
                  <a:lnTo>
                    <a:pt x="38975" y="19277"/>
                  </a:lnTo>
                  <a:lnTo>
                    <a:pt x="24183" y="33152"/>
                  </a:lnTo>
                  <a:lnTo>
                    <a:pt x="1235" y="80805"/>
                  </a:lnTo>
                  <a:lnTo>
                    <a:pt x="0" y="101442"/>
                  </a:lnTo>
                  <a:lnTo>
                    <a:pt x="8739" y="143286"/>
                  </a:lnTo>
                  <a:lnTo>
                    <a:pt x="14153" y="151453"/>
                  </a:lnTo>
                  <a:lnTo>
                    <a:pt x="29528" y="163647"/>
                  </a:lnTo>
                  <a:lnTo>
                    <a:pt x="69093" y="171499"/>
                  </a:lnTo>
                  <a:lnTo>
                    <a:pt x="91770" y="167097"/>
                  </a:lnTo>
                  <a:lnTo>
                    <a:pt x="117691" y="151464"/>
                  </a:lnTo>
                  <a:lnTo>
                    <a:pt x="131697" y="137525"/>
                  </a:lnTo>
                  <a:lnTo>
                    <a:pt x="154098" y="89827"/>
                  </a:lnTo>
                  <a:lnTo>
                    <a:pt x="155287" y="69187"/>
                  </a:lnTo>
                  <a:lnTo>
                    <a:pt x="150746" y="49485"/>
                  </a:lnTo>
                  <a:lnTo>
                    <a:pt x="140929" y="32930"/>
                  </a:lnTo>
                  <a:lnTo>
                    <a:pt x="125647" y="20892"/>
                  </a:lnTo>
                  <a:lnTo>
                    <a:pt x="98682" y="63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684974" y="1257738"/>
              <a:ext cx="152605" cy="142553"/>
            </a:xfrm>
            <a:custGeom>
              <a:avLst/>
              <a:gdLst/>
              <a:ahLst/>
              <a:cxnLst/>
              <a:rect l="0" t="0" r="0" b="0"/>
              <a:pathLst>
                <a:path w="152605" h="142553">
                  <a:moveTo>
                    <a:pt x="0" y="58324"/>
                  </a:moveTo>
                  <a:lnTo>
                    <a:pt x="3119" y="101015"/>
                  </a:lnTo>
                  <a:lnTo>
                    <a:pt x="6066" y="113563"/>
                  </a:lnTo>
                  <a:lnTo>
                    <a:pt x="1030" y="71592"/>
                  </a:lnTo>
                  <a:lnTo>
                    <a:pt x="5894" y="38078"/>
                  </a:lnTo>
                  <a:lnTo>
                    <a:pt x="20333" y="11511"/>
                  </a:lnTo>
                  <a:lnTo>
                    <a:pt x="28764" y="6058"/>
                  </a:lnTo>
                  <a:lnTo>
                    <a:pt x="50608" y="0"/>
                  </a:lnTo>
                  <a:lnTo>
                    <a:pt x="83625" y="2178"/>
                  </a:lnTo>
                  <a:lnTo>
                    <a:pt x="101897" y="10363"/>
                  </a:lnTo>
                  <a:lnTo>
                    <a:pt x="117817" y="22970"/>
                  </a:lnTo>
                  <a:lnTo>
                    <a:pt x="132692" y="40271"/>
                  </a:lnTo>
                  <a:lnTo>
                    <a:pt x="140862" y="62779"/>
                  </a:lnTo>
                  <a:lnTo>
                    <a:pt x="152604" y="118355"/>
                  </a:lnTo>
                  <a:lnTo>
                    <a:pt x="147399" y="1425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150423" y="1105492"/>
              <a:ext cx="18863" cy="336913"/>
            </a:xfrm>
            <a:custGeom>
              <a:avLst/>
              <a:gdLst/>
              <a:ahLst/>
              <a:cxnLst/>
              <a:rect l="0" t="0" r="0" b="0"/>
              <a:pathLst>
                <a:path w="18863" h="336913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8" y="152804"/>
                  </a:lnTo>
                  <a:lnTo>
                    <a:pt x="13527" y="206582"/>
                  </a:lnTo>
                  <a:lnTo>
                    <a:pt x="11742" y="267580"/>
                  </a:lnTo>
                  <a:lnTo>
                    <a:pt x="17109" y="311518"/>
                  </a:lnTo>
                  <a:lnTo>
                    <a:pt x="1886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021886" y="1252891"/>
              <a:ext cx="242156" cy="20215"/>
            </a:xfrm>
            <a:custGeom>
              <a:avLst/>
              <a:gdLst/>
              <a:ahLst/>
              <a:cxnLst/>
              <a:rect l="0" t="0" r="0" b="0"/>
              <a:pathLst>
                <a:path w="242156" h="20215">
                  <a:moveTo>
                    <a:pt x="242155" y="0"/>
                  </a:moveTo>
                  <a:lnTo>
                    <a:pt x="183538" y="5589"/>
                  </a:lnTo>
                  <a:lnTo>
                    <a:pt x="129364" y="16788"/>
                  </a:lnTo>
                  <a:lnTo>
                    <a:pt x="73603" y="20214"/>
                  </a:lnTo>
                  <a:lnTo>
                    <a:pt x="10274" y="1264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242984" y="1084435"/>
              <a:ext cx="294799" cy="339955"/>
            </a:xfrm>
            <a:custGeom>
              <a:avLst/>
              <a:gdLst/>
              <a:ahLst/>
              <a:cxnLst/>
              <a:rect l="0" t="0" r="0" b="0"/>
              <a:pathLst>
                <a:path w="294799" h="339955">
                  <a:moveTo>
                    <a:pt x="0" y="0"/>
                  </a:moveTo>
                  <a:lnTo>
                    <a:pt x="3120" y="57264"/>
                  </a:lnTo>
                  <a:lnTo>
                    <a:pt x="9065" y="118156"/>
                  </a:lnTo>
                  <a:lnTo>
                    <a:pt x="15684" y="172269"/>
                  </a:lnTo>
                  <a:lnTo>
                    <a:pt x="19465" y="232757"/>
                  </a:lnTo>
                  <a:lnTo>
                    <a:pt x="26175" y="283954"/>
                  </a:lnTo>
                  <a:lnTo>
                    <a:pt x="30517" y="333817"/>
                  </a:lnTo>
                  <a:lnTo>
                    <a:pt x="39897" y="277190"/>
                  </a:lnTo>
                  <a:lnTo>
                    <a:pt x="46198" y="249148"/>
                  </a:lnTo>
                  <a:lnTo>
                    <a:pt x="59137" y="227325"/>
                  </a:lnTo>
                  <a:lnTo>
                    <a:pt x="67501" y="218231"/>
                  </a:lnTo>
                  <a:lnTo>
                    <a:pt x="75416" y="214507"/>
                  </a:lnTo>
                  <a:lnTo>
                    <a:pt x="83032" y="214365"/>
                  </a:lnTo>
                  <a:lnTo>
                    <a:pt x="97735" y="220445"/>
                  </a:lnTo>
                  <a:lnTo>
                    <a:pt x="112068" y="230947"/>
                  </a:lnTo>
                  <a:lnTo>
                    <a:pt x="127702" y="255602"/>
                  </a:lnTo>
                  <a:lnTo>
                    <a:pt x="142295" y="296544"/>
                  </a:lnTo>
                  <a:lnTo>
                    <a:pt x="145131" y="321700"/>
                  </a:lnTo>
                  <a:lnTo>
                    <a:pt x="147056" y="326771"/>
                  </a:lnTo>
                  <a:lnTo>
                    <a:pt x="149511" y="326642"/>
                  </a:lnTo>
                  <a:lnTo>
                    <a:pt x="152316" y="323046"/>
                  </a:lnTo>
                  <a:lnTo>
                    <a:pt x="167564" y="279927"/>
                  </a:lnTo>
                  <a:lnTo>
                    <a:pt x="183267" y="265572"/>
                  </a:lnTo>
                  <a:lnTo>
                    <a:pt x="236942" y="233572"/>
                  </a:lnTo>
                  <a:lnTo>
                    <a:pt x="259198" y="208027"/>
                  </a:lnTo>
                  <a:lnTo>
                    <a:pt x="262876" y="198346"/>
                  </a:lnTo>
                  <a:lnTo>
                    <a:pt x="263843" y="178231"/>
                  </a:lnTo>
                  <a:lnTo>
                    <a:pt x="260123" y="172633"/>
                  </a:lnTo>
                  <a:lnTo>
                    <a:pt x="254134" y="170070"/>
                  </a:lnTo>
                  <a:lnTo>
                    <a:pt x="246632" y="169532"/>
                  </a:lnTo>
                  <a:lnTo>
                    <a:pt x="232057" y="175173"/>
                  </a:lnTo>
                  <a:lnTo>
                    <a:pt x="203636" y="197859"/>
                  </a:lnTo>
                  <a:lnTo>
                    <a:pt x="182519" y="223571"/>
                  </a:lnTo>
                  <a:lnTo>
                    <a:pt x="174706" y="246374"/>
                  </a:lnTo>
                  <a:lnTo>
                    <a:pt x="172404" y="270936"/>
                  </a:lnTo>
                  <a:lnTo>
                    <a:pt x="175280" y="293551"/>
                  </a:lnTo>
                  <a:lnTo>
                    <a:pt x="186697" y="312181"/>
                  </a:lnTo>
                  <a:lnTo>
                    <a:pt x="203469" y="327090"/>
                  </a:lnTo>
                  <a:lnTo>
                    <a:pt x="222622" y="337616"/>
                  </a:lnTo>
                  <a:lnTo>
                    <a:pt x="242833" y="339954"/>
                  </a:lnTo>
                  <a:lnTo>
                    <a:pt x="29479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770660" y="1032450"/>
              <a:ext cx="146149" cy="386627"/>
            </a:xfrm>
            <a:custGeom>
              <a:avLst/>
              <a:gdLst/>
              <a:ahLst/>
              <a:cxnLst/>
              <a:rect l="0" t="0" r="0" b="0"/>
              <a:pathLst>
                <a:path w="146149" h="386627">
                  <a:moveTo>
                    <a:pt x="104034" y="252026"/>
                  </a:moveTo>
                  <a:lnTo>
                    <a:pt x="74726" y="222718"/>
                  </a:lnTo>
                  <a:lnTo>
                    <a:pt x="66948" y="219619"/>
                  </a:lnTo>
                  <a:lnTo>
                    <a:pt x="48946" y="219296"/>
                  </a:lnTo>
                  <a:lnTo>
                    <a:pt x="32367" y="226171"/>
                  </a:lnTo>
                  <a:lnTo>
                    <a:pt x="24671" y="231280"/>
                  </a:lnTo>
                  <a:lnTo>
                    <a:pt x="12999" y="246315"/>
                  </a:lnTo>
                  <a:lnTo>
                    <a:pt x="5082" y="265866"/>
                  </a:lnTo>
                  <a:lnTo>
                    <a:pt x="0" y="319664"/>
                  </a:lnTo>
                  <a:lnTo>
                    <a:pt x="1645" y="349938"/>
                  </a:lnTo>
                  <a:lnTo>
                    <a:pt x="10174" y="375091"/>
                  </a:lnTo>
                  <a:lnTo>
                    <a:pt x="18064" y="382033"/>
                  </a:lnTo>
                  <a:lnTo>
                    <a:pt x="28004" y="385490"/>
                  </a:lnTo>
                  <a:lnTo>
                    <a:pt x="39309" y="386626"/>
                  </a:lnTo>
                  <a:lnTo>
                    <a:pt x="58110" y="381648"/>
                  </a:lnTo>
                  <a:lnTo>
                    <a:pt x="66399" y="377046"/>
                  </a:lnTo>
                  <a:lnTo>
                    <a:pt x="78729" y="362572"/>
                  </a:lnTo>
                  <a:lnTo>
                    <a:pt x="101765" y="313507"/>
                  </a:lnTo>
                  <a:lnTo>
                    <a:pt x="110771" y="264524"/>
                  </a:lnTo>
                  <a:lnTo>
                    <a:pt x="121049" y="210041"/>
                  </a:lnTo>
                  <a:lnTo>
                    <a:pt x="123893" y="162247"/>
                  </a:lnTo>
                  <a:lnTo>
                    <a:pt x="121735" y="99935"/>
                  </a:lnTo>
                  <a:lnTo>
                    <a:pt x="115980" y="47548"/>
                  </a:lnTo>
                  <a:lnTo>
                    <a:pt x="103804" y="6087"/>
                  </a:lnTo>
                  <a:lnTo>
                    <a:pt x="99201" y="329"/>
                  </a:lnTo>
                  <a:lnTo>
                    <a:pt x="94963" y="0"/>
                  </a:lnTo>
                  <a:lnTo>
                    <a:pt x="90968" y="3290"/>
                  </a:lnTo>
                  <a:lnTo>
                    <a:pt x="86528" y="19424"/>
                  </a:lnTo>
                  <a:lnTo>
                    <a:pt x="78089" y="73499"/>
                  </a:lnTo>
                  <a:lnTo>
                    <a:pt x="79709" y="123350"/>
                  </a:lnTo>
                  <a:lnTo>
                    <a:pt x="82009" y="175166"/>
                  </a:lnTo>
                  <a:lnTo>
                    <a:pt x="91191" y="235501"/>
                  </a:lnTo>
                  <a:lnTo>
                    <a:pt x="107701" y="293350"/>
                  </a:lnTo>
                  <a:lnTo>
                    <a:pt x="118119" y="325492"/>
                  </a:lnTo>
                  <a:lnTo>
                    <a:pt x="122783" y="332589"/>
                  </a:lnTo>
                  <a:lnTo>
                    <a:pt x="128232" y="337320"/>
                  </a:lnTo>
                  <a:lnTo>
                    <a:pt x="146148" y="346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948394" y="1210777"/>
              <a:ext cx="126342" cy="181433"/>
            </a:xfrm>
            <a:custGeom>
              <a:avLst/>
              <a:gdLst/>
              <a:ahLst/>
              <a:cxnLst/>
              <a:rect l="0" t="0" r="0" b="0"/>
              <a:pathLst>
                <a:path w="126342" h="181433">
                  <a:moveTo>
                    <a:pt x="0" y="73699"/>
                  </a:moveTo>
                  <a:lnTo>
                    <a:pt x="17958" y="127574"/>
                  </a:lnTo>
                  <a:lnTo>
                    <a:pt x="40738" y="179147"/>
                  </a:lnTo>
                  <a:lnTo>
                    <a:pt x="43536" y="181432"/>
                  </a:lnTo>
                  <a:lnTo>
                    <a:pt x="44232" y="178276"/>
                  </a:lnTo>
                  <a:lnTo>
                    <a:pt x="27583" y="115156"/>
                  </a:lnTo>
                  <a:lnTo>
                    <a:pt x="22990" y="78444"/>
                  </a:lnTo>
                  <a:lnTo>
                    <a:pt x="27218" y="37930"/>
                  </a:lnTo>
                  <a:lnTo>
                    <a:pt x="33353" y="27627"/>
                  </a:lnTo>
                  <a:lnTo>
                    <a:pt x="52648" y="13058"/>
                  </a:lnTo>
                  <a:lnTo>
                    <a:pt x="89819" y="3869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097110" y="1275272"/>
              <a:ext cx="125025" cy="126119"/>
            </a:xfrm>
            <a:custGeom>
              <a:avLst/>
              <a:gdLst/>
              <a:ahLst/>
              <a:cxnLst/>
              <a:rect l="0" t="0" r="0" b="0"/>
              <a:pathLst>
                <a:path w="125025" h="126119">
                  <a:moveTo>
                    <a:pt x="61853" y="40790"/>
                  </a:moveTo>
                  <a:lnTo>
                    <a:pt x="67442" y="24022"/>
                  </a:lnTo>
                  <a:lnTo>
                    <a:pt x="66749" y="16743"/>
                  </a:lnTo>
                  <a:lnTo>
                    <a:pt x="59740" y="2416"/>
                  </a:lnTo>
                  <a:lnTo>
                    <a:pt x="53426" y="0"/>
                  </a:lnTo>
                  <a:lnTo>
                    <a:pt x="37051" y="3554"/>
                  </a:lnTo>
                  <a:lnTo>
                    <a:pt x="21195" y="16051"/>
                  </a:lnTo>
                  <a:lnTo>
                    <a:pt x="13690" y="24297"/>
                  </a:lnTo>
                  <a:lnTo>
                    <a:pt x="5352" y="45938"/>
                  </a:lnTo>
                  <a:lnTo>
                    <a:pt x="0" y="97959"/>
                  </a:lnTo>
                  <a:lnTo>
                    <a:pt x="3070" y="108148"/>
                  </a:lnTo>
                  <a:lnTo>
                    <a:pt x="8627" y="116111"/>
                  </a:lnTo>
                  <a:lnTo>
                    <a:pt x="15841" y="122589"/>
                  </a:lnTo>
                  <a:lnTo>
                    <a:pt x="24159" y="125738"/>
                  </a:lnTo>
                  <a:lnTo>
                    <a:pt x="42761" y="126118"/>
                  </a:lnTo>
                  <a:lnTo>
                    <a:pt x="50295" y="122242"/>
                  </a:lnTo>
                  <a:lnTo>
                    <a:pt x="61785" y="108576"/>
                  </a:lnTo>
                  <a:lnTo>
                    <a:pt x="71459" y="70991"/>
                  </a:lnTo>
                  <a:lnTo>
                    <a:pt x="74106" y="71452"/>
                  </a:lnTo>
                  <a:lnTo>
                    <a:pt x="80167" y="81324"/>
                  </a:lnTo>
                  <a:lnTo>
                    <a:pt x="86761" y="97409"/>
                  </a:lnTo>
                  <a:lnTo>
                    <a:pt x="99830" y="110018"/>
                  </a:lnTo>
                  <a:lnTo>
                    <a:pt x="125024" y="1250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211606" y="1231834"/>
              <a:ext cx="203681" cy="142847"/>
            </a:xfrm>
            <a:custGeom>
              <a:avLst/>
              <a:gdLst/>
              <a:ahLst/>
              <a:cxnLst/>
              <a:rect l="0" t="0" r="0" b="0"/>
              <a:pathLst>
                <a:path w="203681" h="142847">
                  <a:moveTo>
                    <a:pt x="0" y="0"/>
                  </a:moveTo>
                  <a:lnTo>
                    <a:pt x="11453" y="48931"/>
                  </a:lnTo>
                  <a:lnTo>
                    <a:pt x="24749" y="102472"/>
                  </a:lnTo>
                  <a:lnTo>
                    <a:pt x="37906" y="121972"/>
                  </a:lnTo>
                  <a:lnTo>
                    <a:pt x="46327" y="130448"/>
                  </a:lnTo>
                  <a:lnTo>
                    <a:pt x="54282" y="133758"/>
                  </a:lnTo>
                  <a:lnTo>
                    <a:pt x="61924" y="133626"/>
                  </a:lnTo>
                  <a:lnTo>
                    <a:pt x="69359" y="131198"/>
                  </a:lnTo>
                  <a:lnTo>
                    <a:pt x="75485" y="126070"/>
                  </a:lnTo>
                  <a:lnTo>
                    <a:pt x="85411" y="111013"/>
                  </a:lnTo>
                  <a:lnTo>
                    <a:pt x="91987" y="77216"/>
                  </a:lnTo>
                  <a:lnTo>
                    <a:pt x="94080" y="73704"/>
                  </a:lnTo>
                  <a:lnTo>
                    <a:pt x="96645" y="76042"/>
                  </a:lnTo>
                  <a:lnTo>
                    <a:pt x="120958" y="116338"/>
                  </a:lnTo>
                  <a:lnTo>
                    <a:pt x="134088" y="132034"/>
                  </a:lnTo>
                  <a:lnTo>
                    <a:pt x="153961" y="140570"/>
                  </a:lnTo>
                  <a:lnTo>
                    <a:pt x="165811" y="142846"/>
                  </a:lnTo>
                  <a:lnTo>
                    <a:pt x="174882" y="140854"/>
                  </a:lnTo>
                  <a:lnTo>
                    <a:pt x="182099" y="136017"/>
                  </a:lnTo>
                  <a:lnTo>
                    <a:pt x="193237" y="120113"/>
                  </a:lnTo>
                  <a:lnTo>
                    <a:pt x="202086" y="97447"/>
                  </a:lnTo>
                  <a:lnTo>
                    <a:pt x="203680" y="74895"/>
                  </a:lnTo>
                  <a:lnTo>
                    <a:pt x="200041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485347" y="1284476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3119" y="54145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464290" y="115813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559046" y="1249068"/>
              <a:ext cx="147400" cy="130166"/>
            </a:xfrm>
            <a:custGeom>
              <a:avLst/>
              <a:gdLst/>
              <a:ahLst/>
              <a:cxnLst/>
              <a:rect l="0" t="0" r="0" b="0"/>
              <a:pathLst>
                <a:path w="147400" h="130166">
                  <a:moveTo>
                    <a:pt x="0" y="35408"/>
                  </a:moveTo>
                  <a:lnTo>
                    <a:pt x="17959" y="98836"/>
                  </a:lnTo>
                  <a:lnTo>
                    <a:pt x="25858" y="123222"/>
                  </a:lnTo>
                  <a:lnTo>
                    <a:pt x="14397" y="77187"/>
                  </a:lnTo>
                  <a:lnTo>
                    <a:pt x="12845" y="38948"/>
                  </a:lnTo>
                  <a:lnTo>
                    <a:pt x="16628" y="15925"/>
                  </a:lnTo>
                  <a:lnTo>
                    <a:pt x="22783" y="8381"/>
                  </a:lnTo>
                  <a:lnTo>
                    <a:pt x="42102" y="0"/>
                  </a:lnTo>
                  <a:lnTo>
                    <a:pt x="63166" y="2514"/>
                  </a:lnTo>
                  <a:lnTo>
                    <a:pt x="73696" y="6459"/>
                  </a:lnTo>
                  <a:lnTo>
                    <a:pt x="91636" y="23322"/>
                  </a:lnTo>
                  <a:lnTo>
                    <a:pt x="128271" y="77317"/>
                  </a:lnTo>
                  <a:lnTo>
                    <a:pt x="147399" y="1301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653803" y="1215938"/>
              <a:ext cx="225488" cy="373866"/>
            </a:xfrm>
            <a:custGeom>
              <a:avLst/>
              <a:gdLst/>
              <a:ahLst/>
              <a:cxnLst/>
              <a:rect l="0" t="0" r="0" b="0"/>
              <a:pathLst>
                <a:path w="225488" h="373866">
                  <a:moveTo>
                    <a:pt x="157927" y="121181"/>
                  </a:moveTo>
                  <a:lnTo>
                    <a:pt x="172582" y="77218"/>
                  </a:lnTo>
                  <a:lnTo>
                    <a:pt x="171498" y="41344"/>
                  </a:lnTo>
                  <a:lnTo>
                    <a:pt x="163569" y="20967"/>
                  </a:lnTo>
                  <a:lnTo>
                    <a:pt x="158179" y="12258"/>
                  </a:lnTo>
                  <a:lnTo>
                    <a:pt x="149906" y="6451"/>
                  </a:lnTo>
                  <a:lnTo>
                    <a:pt x="128236" y="0"/>
                  </a:lnTo>
                  <a:lnTo>
                    <a:pt x="118246" y="619"/>
                  </a:lnTo>
                  <a:lnTo>
                    <a:pt x="100907" y="7546"/>
                  </a:lnTo>
                  <a:lnTo>
                    <a:pt x="77991" y="24600"/>
                  </a:lnTo>
                  <a:lnTo>
                    <a:pt x="69758" y="43941"/>
                  </a:lnTo>
                  <a:lnTo>
                    <a:pt x="67562" y="55650"/>
                  </a:lnTo>
                  <a:lnTo>
                    <a:pt x="68438" y="65795"/>
                  </a:lnTo>
                  <a:lnTo>
                    <a:pt x="75650" y="83307"/>
                  </a:lnTo>
                  <a:lnTo>
                    <a:pt x="89774" y="95769"/>
                  </a:lnTo>
                  <a:lnTo>
                    <a:pt x="98454" y="100730"/>
                  </a:lnTo>
                  <a:lnTo>
                    <a:pt x="117457" y="103123"/>
                  </a:lnTo>
                  <a:lnTo>
                    <a:pt x="127437" y="102123"/>
                  </a:lnTo>
                  <a:lnTo>
                    <a:pt x="135261" y="97947"/>
                  </a:lnTo>
                  <a:lnTo>
                    <a:pt x="147073" y="83949"/>
                  </a:lnTo>
                  <a:lnTo>
                    <a:pt x="160301" y="56337"/>
                  </a:lnTo>
                  <a:lnTo>
                    <a:pt x="164189" y="54555"/>
                  </a:lnTo>
                  <a:lnTo>
                    <a:pt x="167951" y="58046"/>
                  </a:lnTo>
                  <a:lnTo>
                    <a:pt x="187107" y="109920"/>
                  </a:lnTo>
                  <a:lnTo>
                    <a:pt x="212607" y="172109"/>
                  </a:lnTo>
                  <a:lnTo>
                    <a:pt x="225487" y="222834"/>
                  </a:lnTo>
                  <a:lnTo>
                    <a:pt x="223829" y="245909"/>
                  </a:lnTo>
                  <a:lnTo>
                    <a:pt x="216073" y="264743"/>
                  </a:lnTo>
                  <a:lnTo>
                    <a:pt x="203657" y="280912"/>
                  </a:lnTo>
                  <a:lnTo>
                    <a:pt x="186440" y="295898"/>
                  </a:lnTo>
                  <a:lnTo>
                    <a:pt x="133491" y="317346"/>
                  </a:lnTo>
                  <a:lnTo>
                    <a:pt x="84384" y="339781"/>
                  </a:lnTo>
                  <a:lnTo>
                    <a:pt x="25247" y="361413"/>
                  </a:lnTo>
                  <a:lnTo>
                    <a:pt x="0" y="3738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6237333" y="968621"/>
            <a:ext cx="2364450" cy="431670"/>
            <a:chOff x="6237333" y="968621"/>
            <a:chExt cx="2364450" cy="431670"/>
          </a:xfrm>
        </p:grpSpPr>
        <p:sp>
          <p:nvSpPr>
            <p:cNvPr id="77" name="Freeform 76"/>
            <p:cNvSpPr/>
            <p:nvPr/>
          </p:nvSpPr>
          <p:spPr>
            <a:xfrm>
              <a:off x="6237333" y="1231834"/>
              <a:ext cx="16595" cy="136871"/>
            </a:xfrm>
            <a:custGeom>
              <a:avLst/>
              <a:gdLst/>
              <a:ahLst/>
              <a:cxnLst/>
              <a:rect l="0" t="0" r="0" b="0"/>
              <a:pathLst>
                <a:path w="16595" h="136871">
                  <a:moveTo>
                    <a:pt x="6066" y="0"/>
                  </a:moveTo>
                  <a:lnTo>
                    <a:pt x="0" y="40857"/>
                  </a:lnTo>
                  <a:lnTo>
                    <a:pt x="10625" y="103502"/>
                  </a:lnTo>
                  <a:lnTo>
                    <a:pt x="16594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85513" y="11370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343918" y="1057639"/>
              <a:ext cx="141637" cy="332123"/>
            </a:xfrm>
            <a:custGeom>
              <a:avLst/>
              <a:gdLst/>
              <a:ahLst/>
              <a:cxnLst/>
              <a:rect l="0" t="0" r="0" b="0"/>
              <a:pathLst>
                <a:path w="141637" h="332123">
                  <a:moveTo>
                    <a:pt x="57408" y="332122"/>
                  </a:moveTo>
                  <a:lnTo>
                    <a:pt x="39450" y="271012"/>
                  </a:lnTo>
                  <a:lnTo>
                    <a:pt x="27848" y="210991"/>
                  </a:lnTo>
                  <a:lnTo>
                    <a:pt x="14636" y="150704"/>
                  </a:lnTo>
                  <a:lnTo>
                    <a:pt x="0" y="91033"/>
                  </a:lnTo>
                  <a:lnTo>
                    <a:pt x="9496" y="31875"/>
                  </a:lnTo>
                  <a:lnTo>
                    <a:pt x="14938" y="21993"/>
                  </a:lnTo>
                  <a:lnTo>
                    <a:pt x="30344" y="7894"/>
                  </a:lnTo>
                  <a:lnTo>
                    <a:pt x="55128" y="847"/>
                  </a:lnTo>
                  <a:lnTo>
                    <a:pt x="98847" y="0"/>
                  </a:lnTo>
                  <a:lnTo>
                    <a:pt x="141636" y="57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74984" y="1252891"/>
              <a:ext cx="210571" cy="17476"/>
            </a:xfrm>
            <a:custGeom>
              <a:avLst/>
              <a:gdLst/>
              <a:ahLst/>
              <a:cxnLst/>
              <a:rect l="0" t="0" r="0" b="0"/>
              <a:pathLst>
                <a:path w="210571" h="17476">
                  <a:moveTo>
                    <a:pt x="210570" y="0"/>
                  </a:moveTo>
                  <a:lnTo>
                    <a:pt x="173092" y="8333"/>
                  </a:lnTo>
                  <a:lnTo>
                    <a:pt x="114085" y="17475"/>
                  </a:lnTo>
                  <a:lnTo>
                    <a:pt x="54035" y="1723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865158" y="1094963"/>
              <a:ext cx="20480" cy="305328"/>
            </a:xfrm>
            <a:custGeom>
              <a:avLst/>
              <a:gdLst/>
              <a:ahLst/>
              <a:cxnLst/>
              <a:rect l="0" t="0" r="0" b="0"/>
              <a:pathLst>
                <a:path w="20480" h="305328">
                  <a:moveTo>
                    <a:pt x="20479" y="0"/>
                  </a:moveTo>
                  <a:lnTo>
                    <a:pt x="6007" y="34792"/>
                  </a:lnTo>
                  <a:lnTo>
                    <a:pt x="1373" y="81409"/>
                  </a:lnTo>
                  <a:lnTo>
                    <a:pt x="0" y="137985"/>
                  </a:lnTo>
                  <a:lnTo>
                    <a:pt x="763" y="191143"/>
                  </a:lnTo>
                  <a:lnTo>
                    <a:pt x="7789" y="251620"/>
                  </a:lnTo>
                  <a:lnTo>
                    <a:pt x="9951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675067" y="1189720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25652" y="14654"/>
                  </a:lnTo>
                  <a:lnTo>
                    <a:pt x="170309" y="20962"/>
                  </a:lnTo>
                  <a:lnTo>
                    <a:pt x="107384" y="29140"/>
                  </a:lnTo>
                  <a:lnTo>
                    <a:pt x="49548" y="3669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982589" y="1031792"/>
              <a:ext cx="292663" cy="327345"/>
            </a:xfrm>
            <a:custGeom>
              <a:avLst/>
              <a:gdLst/>
              <a:ahLst/>
              <a:cxnLst/>
              <a:rect l="0" t="0" r="0" b="0"/>
              <a:pathLst>
                <a:path w="292663" h="327345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7" y="126721"/>
                  </a:lnTo>
                  <a:lnTo>
                    <a:pt x="22592" y="182216"/>
                  </a:lnTo>
                  <a:lnTo>
                    <a:pt x="32964" y="231935"/>
                  </a:lnTo>
                  <a:lnTo>
                    <a:pt x="37858" y="281891"/>
                  </a:lnTo>
                  <a:lnTo>
                    <a:pt x="44897" y="322559"/>
                  </a:lnTo>
                  <a:lnTo>
                    <a:pt x="44407" y="327344"/>
                  </a:lnTo>
                  <a:lnTo>
                    <a:pt x="41741" y="327024"/>
                  </a:lnTo>
                  <a:lnTo>
                    <a:pt x="37624" y="323301"/>
                  </a:lnTo>
                  <a:lnTo>
                    <a:pt x="33050" y="306686"/>
                  </a:lnTo>
                  <a:lnTo>
                    <a:pt x="32186" y="284874"/>
                  </a:lnTo>
                  <a:lnTo>
                    <a:pt x="44258" y="231707"/>
                  </a:lnTo>
                  <a:lnTo>
                    <a:pt x="59791" y="205655"/>
                  </a:lnTo>
                  <a:lnTo>
                    <a:pt x="67205" y="202614"/>
                  </a:lnTo>
                  <a:lnTo>
                    <a:pt x="75657" y="202926"/>
                  </a:lnTo>
                  <a:lnTo>
                    <a:pt x="84802" y="205474"/>
                  </a:lnTo>
                  <a:lnTo>
                    <a:pt x="101201" y="217664"/>
                  </a:lnTo>
                  <a:lnTo>
                    <a:pt x="136766" y="264147"/>
                  </a:lnTo>
                  <a:lnTo>
                    <a:pt x="158592" y="315978"/>
                  </a:lnTo>
                  <a:lnTo>
                    <a:pt x="158809" y="320617"/>
                  </a:lnTo>
                  <a:lnTo>
                    <a:pt x="156613" y="321369"/>
                  </a:lnTo>
                  <a:lnTo>
                    <a:pt x="152810" y="319531"/>
                  </a:lnTo>
                  <a:lnTo>
                    <a:pt x="151444" y="314796"/>
                  </a:lnTo>
                  <a:lnTo>
                    <a:pt x="153046" y="300177"/>
                  </a:lnTo>
                  <a:lnTo>
                    <a:pt x="160778" y="285100"/>
                  </a:lnTo>
                  <a:lnTo>
                    <a:pt x="166114" y="277805"/>
                  </a:lnTo>
                  <a:lnTo>
                    <a:pt x="181403" y="266578"/>
                  </a:lnTo>
                  <a:lnTo>
                    <a:pt x="201067" y="258859"/>
                  </a:lnTo>
                  <a:lnTo>
                    <a:pt x="248699" y="247665"/>
                  </a:lnTo>
                  <a:lnTo>
                    <a:pt x="269580" y="235246"/>
                  </a:lnTo>
                  <a:lnTo>
                    <a:pt x="286660" y="218028"/>
                  </a:lnTo>
                  <a:lnTo>
                    <a:pt x="290980" y="208523"/>
                  </a:lnTo>
                  <a:lnTo>
                    <a:pt x="292662" y="188603"/>
                  </a:lnTo>
                  <a:lnTo>
                    <a:pt x="286390" y="171171"/>
                  </a:lnTo>
                  <a:lnTo>
                    <a:pt x="281442" y="163247"/>
                  </a:lnTo>
                  <a:lnTo>
                    <a:pt x="266585" y="151323"/>
                  </a:lnTo>
                  <a:lnTo>
                    <a:pt x="257710" y="146506"/>
                  </a:lnTo>
                  <a:lnTo>
                    <a:pt x="235371" y="144273"/>
                  </a:lnTo>
                  <a:lnTo>
                    <a:pt x="211014" y="148349"/>
                  </a:lnTo>
                  <a:lnTo>
                    <a:pt x="188491" y="157960"/>
                  </a:lnTo>
                  <a:lnTo>
                    <a:pt x="181080" y="166138"/>
                  </a:lnTo>
                  <a:lnTo>
                    <a:pt x="172847" y="187703"/>
                  </a:lnTo>
                  <a:lnTo>
                    <a:pt x="172307" y="209766"/>
                  </a:lnTo>
                  <a:lnTo>
                    <a:pt x="177137" y="231270"/>
                  </a:lnTo>
                  <a:lnTo>
                    <a:pt x="212531" y="293597"/>
                  </a:lnTo>
                  <a:lnTo>
                    <a:pt x="226210" y="310252"/>
                  </a:lnTo>
                  <a:lnTo>
                    <a:pt x="246327" y="319214"/>
                  </a:lnTo>
                  <a:lnTo>
                    <a:pt x="282074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540344" y="1150054"/>
              <a:ext cx="219160" cy="197956"/>
            </a:xfrm>
            <a:custGeom>
              <a:avLst/>
              <a:gdLst/>
              <a:ahLst/>
              <a:cxnLst/>
              <a:rect l="0" t="0" r="0" b="0"/>
              <a:pathLst>
                <a:path w="219160" h="197956">
                  <a:moveTo>
                    <a:pt x="145459" y="102837"/>
                  </a:moveTo>
                  <a:lnTo>
                    <a:pt x="125160" y="48962"/>
                  </a:lnTo>
                  <a:lnTo>
                    <a:pt x="90887" y="10956"/>
                  </a:lnTo>
                  <a:lnTo>
                    <a:pt x="81001" y="2979"/>
                  </a:lnTo>
                  <a:lnTo>
                    <a:pt x="70902" y="0"/>
                  </a:lnTo>
                  <a:lnTo>
                    <a:pt x="50321" y="2929"/>
                  </a:lnTo>
                  <a:lnTo>
                    <a:pt x="42259" y="9326"/>
                  </a:lnTo>
                  <a:lnTo>
                    <a:pt x="11217" y="60656"/>
                  </a:lnTo>
                  <a:lnTo>
                    <a:pt x="1958" y="97878"/>
                  </a:lnTo>
                  <a:lnTo>
                    <a:pt x="0" y="151207"/>
                  </a:lnTo>
                  <a:lnTo>
                    <a:pt x="3992" y="174637"/>
                  </a:lnTo>
                  <a:lnTo>
                    <a:pt x="9033" y="183459"/>
                  </a:lnTo>
                  <a:lnTo>
                    <a:pt x="23994" y="196381"/>
                  </a:lnTo>
                  <a:lnTo>
                    <a:pt x="32897" y="197955"/>
                  </a:lnTo>
                  <a:lnTo>
                    <a:pt x="52148" y="193464"/>
                  </a:lnTo>
                  <a:lnTo>
                    <a:pt x="77127" y="177783"/>
                  </a:lnTo>
                  <a:lnTo>
                    <a:pt x="120748" y="123079"/>
                  </a:lnTo>
                  <a:lnTo>
                    <a:pt x="139365" y="82572"/>
                  </a:lnTo>
                  <a:lnTo>
                    <a:pt x="141397" y="84648"/>
                  </a:lnTo>
                  <a:lnTo>
                    <a:pt x="150246" y="116011"/>
                  </a:lnTo>
                  <a:lnTo>
                    <a:pt x="165464" y="140146"/>
                  </a:lnTo>
                  <a:lnTo>
                    <a:pt x="219159" y="187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755526" y="1162597"/>
              <a:ext cx="151376" cy="176972"/>
            </a:xfrm>
            <a:custGeom>
              <a:avLst/>
              <a:gdLst/>
              <a:ahLst/>
              <a:cxnLst/>
              <a:rect l="0" t="0" r="0" b="0"/>
              <a:pathLst>
                <a:path w="151376" h="176972">
                  <a:moveTo>
                    <a:pt x="140847" y="6066"/>
                  </a:moveTo>
                  <a:lnTo>
                    <a:pt x="107225" y="0"/>
                  </a:lnTo>
                  <a:lnTo>
                    <a:pt x="82230" y="2590"/>
                  </a:lnTo>
                  <a:lnTo>
                    <a:pt x="61762" y="10760"/>
                  </a:lnTo>
                  <a:lnTo>
                    <a:pt x="29559" y="35069"/>
                  </a:lnTo>
                  <a:lnTo>
                    <a:pt x="13376" y="61063"/>
                  </a:lnTo>
                  <a:lnTo>
                    <a:pt x="1172" y="90991"/>
                  </a:lnTo>
                  <a:lnTo>
                    <a:pt x="0" y="111661"/>
                  </a:lnTo>
                  <a:lnTo>
                    <a:pt x="4549" y="132546"/>
                  </a:lnTo>
                  <a:lnTo>
                    <a:pt x="14369" y="153526"/>
                  </a:lnTo>
                  <a:lnTo>
                    <a:pt x="29653" y="168310"/>
                  </a:lnTo>
                  <a:lnTo>
                    <a:pt x="38641" y="173890"/>
                  </a:lnTo>
                  <a:lnTo>
                    <a:pt x="57987" y="176971"/>
                  </a:lnTo>
                  <a:lnTo>
                    <a:pt x="78284" y="173270"/>
                  </a:lnTo>
                  <a:lnTo>
                    <a:pt x="137391" y="148276"/>
                  </a:lnTo>
                  <a:lnTo>
                    <a:pt x="151375" y="1429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991130" y="979150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8617"/>
                  </a:lnTo>
                  <a:lnTo>
                    <a:pt x="0" y="110174"/>
                  </a:lnTo>
                  <a:lnTo>
                    <a:pt x="0" y="164315"/>
                  </a:lnTo>
                  <a:lnTo>
                    <a:pt x="0" y="217402"/>
                  </a:lnTo>
                  <a:lnTo>
                    <a:pt x="7235" y="279336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906901" y="1116020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0054" y="0"/>
                  </a:lnTo>
                  <a:lnTo>
                    <a:pt x="76513" y="5589"/>
                  </a:lnTo>
                  <a:lnTo>
                    <a:pt x="19334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110235" y="1200248"/>
              <a:ext cx="175693" cy="154510"/>
            </a:xfrm>
            <a:custGeom>
              <a:avLst/>
              <a:gdLst/>
              <a:ahLst/>
              <a:cxnLst/>
              <a:rect l="0" t="0" r="0" b="0"/>
              <a:pathLst>
                <a:path w="175693" h="154510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6572" y="103699"/>
                  </a:lnTo>
                  <a:lnTo>
                    <a:pt x="17080" y="125637"/>
                  </a:lnTo>
                  <a:lnTo>
                    <a:pt x="32668" y="140847"/>
                  </a:lnTo>
                  <a:lnTo>
                    <a:pt x="52465" y="150336"/>
                  </a:lnTo>
                  <a:lnTo>
                    <a:pt x="88748" y="154509"/>
                  </a:lnTo>
                  <a:lnTo>
                    <a:pt x="111314" y="151339"/>
                  </a:lnTo>
                  <a:lnTo>
                    <a:pt x="129922" y="139792"/>
                  </a:lnTo>
                  <a:lnTo>
                    <a:pt x="160932" y="103782"/>
                  </a:lnTo>
                  <a:lnTo>
                    <a:pt x="169132" y="80441"/>
                  </a:lnTo>
                  <a:lnTo>
                    <a:pt x="173748" y="44112"/>
                  </a:lnTo>
                  <a:lnTo>
                    <a:pt x="175692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343693" y="1218814"/>
              <a:ext cx="226505" cy="118385"/>
            </a:xfrm>
            <a:custGeom>
              <a:avLst/>
              <a:gdLst/>
              <a:ahLst/>
              <a:cxnLst/>
              <a:rect l="0" t="0" r="0" b="0"/>
              <a:pathLst>
                <a:path w="226505" h="118385">
                  <a:moveTo>
                    <a:pt x="110690" y="76191"/>
                  </a:moveTo>
                  <a:lnTo>
                    <a:pt x="110690" y="53834"/>
                  </a:lnTo>
                  <a:lnTo>
                    <a:pt x="99512" y="23163"/>
                  </a:lnTo>
                  <a:lnTo>
                    <a:pt x="84666" y="8559"/>
                  </a:lnTo>
                  <a:lnTo>
                    <a:pt x="75793" y="3027"/>
                  </a:lnTo>
                  <a:lnTo>
                    <a:pt x="53457" y="0"/>
                  </a:lnTo>
                  <a:lnTo>
                    <a:pt x="40949" y="830"/>
                  </a:lnTo>
                  <a:lnTo>
                    <a:pt x="20812" y="11112"/>
                  </a:lnTo>
                  <a:lnTo>
                    <a:pt x="12167" y="18767"/>
                  </a:lnTo>
                  <a:lnTo>
                    <a:pt x="2561" y="39751"/>
                  </a:lnTo>
                  <a:lnTo>
                    <a:pt x="0" y="51897"/>
                  </a:lnTo>
                  <a:lnTo>
                    <a:pt x="3392" y="74752"/>
                  </a:lnTo>
                  <a:lnTo>
                    <a:pt x="13869" y="95439"/>
                  </a:lnTo>
                  <a:lnTo>
                    <a:pt x="30224" y="112431"/>
                  </a:lnTo>
                  <a:lnTo>
                    <a:pt x="40668" y="116729"/>
                  </a:lnTo>
                  <a:lnTo>
                    <a:pt x="64751" y="118384"/>
                  </a:lnTo>
                  <a:lnTo>
                    <a:pt x="75386" y="114848"/>
                  </a:lnTo>
                  <a:lnTo>
                    <a:pt x="93440" y="101561"/>
                  </a:lnTo>
                  <a:lnTo>
                    <a:pt x="111168" y="74349"/>
                  </a:lnTo>
                  <a:lnTo>
                    <a:pt x="118027" y="70284"/>
                  </a:lnTo>
                  <a:lnTo>
                    <a:pt x="126110" y="69913"/>
                  </a:lnTo>
                  <a:lnTo>
                    <a:pt x="143280" y="75740"/>
                  </a:lnTo>
                  <a:lnTo>
                    <a:pt x="186139" y="99543"/>
                  </a:lnTo>
                  <a:lnTo>
                    <a:pt x="226504" y="1077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581159" y="968621"/>
              <a:ext cx="20624" cy="347442"/>
            </a:xfrm>
            <a:custGeom>
              <a:avLst/>
              <a:gdLst/>
              <a:ahLst/>
              <a:cxnLst/>
              <a:rect l="0" t="0" r="0" b="0"/>
              <a:pathLst>
                <a:path w="20624" h="347442">
                  <a:moveTo>
                    <a:pt x="10094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7" y="148777"/>
                  </a:lnTo>
                  <a:lnTo>
                    <a:pt x="10314" y="200060"/>
                  </a:lnTo>
                  <a:lnTo>
                    <a:pt x="18240" y="253728"/>
                  </a:lnTo>
                  <a:lnTo>
                    <a:pt x="20152" y="309042"/>
                  </a:lnTo>
                  <a:lnTo>
                    <a:pt x="20623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537386" y="1726673"/>
            <a:ext cx="2718092" cy="529061"/>
            <a:chOff x="537386" y="1726673"/>
            <a:chExt cx="2718092" cy="529061"/>
          </a:xfrm>
        </p:grpSpPr>
        <p:sp>
          <p:nvSpPr>
            <p:cNvPr id="92" name="Freeform 91"/>
            <p:cNvSpPr/>
            <p:nvPr/>
          </p:nvSpPr>
          <p:spPr>
            <a:xfrm>
              <a:off x="537386" y="1726673"/>
              <a:ext cx="20625" cy="421141"/>
            </a:xfrm>
            <a:custGeom>
              <a:avLst/>
              <a:gdLst/>
              <a:ahLst/>
              <a:cxnLst/>
              <a:rect l="0" t="0" r="0" b="0"/>
              <a:pathLst>
                <a:path w="20625" h="421141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46437"/>
                  </a:lnTo>
                  <a:lnTo>
                    <a:pt x="9462" y="200545"/>
                  </a:lnTo>
                  <a:lnTo>
                    <a:pt x="9908" y="248544"/>
                  </a:lnTo>
                  <a:lnTo>
                    <a:pt x="13159" y="304100"/>
                  </a:lnTo>
                  <a:lnTo>
                    <a:pt x="18412" y="354486"/>
                  </a:lnTo>
                  <a:lnTo>
                    <a:pt x="19969" y="392812"/>
                  </a:lnTo>
                  <a:lnTo>
                    <a:pt x="20624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38502" y="1920837"/>
              <a:ext cx="151136" cy="170189"/>
            </a:xfrm>
            <a:custGeom>
              <a:avLst/>
              <a:gdLst/>
              <a:ahLst/>
              <a:cxnLst/>
              <a:rect l="0" t="0" r="0" b="0"/>
              <a:pathLst>
                <a:path w="151136" h="170189">
                  <a:moveTo>
                    <a:pt x="14264" y="90106"/>
                  </a:moveTo>
                  <a:lnTo>
                    <a:pt x="72881" y="90106"/>
                  </a:lnTo>
                  <a:lnTo>
                    <a:pt x="107671" y="84516"/>
                  </a:lnTo>
                  <a:lnTo>
                    <a:pt x="126359" y="72414"/>
                  </a:lnTo>
                  <a:lnTo>
                    <a:pt x="134617" y="64273"/>
                  </a:lnTo>
                  <a:lnTo>
                    <a:pt x="138953" y="55336"/>
                  </a:lnTo>
                  <a:lnTo>
                    <a:pt x="140652" y="36048"/>
                  </a:lnTo>
                  <a:lnTo>
                    <a:pt x="134387" y="18897"/>
                  </a:lnTo>
                  <a:lnTo>
                    <a:pt x="129441" y="11047"/>
                  </a:lnTo>
                  <a:lnTo>
                    <a:pt x="121465" y="5815"/>
                  </a:lnTo>
                  <a:lnTo>
                    <a:pt x="100123" y="0"/>
                  </a:lnTo>
                  <a:lnTo>
                    <a:pt x="67390" y="2316"/>
                  </a:lnTo>
                  <a:lnTo>
                    <a:pt x="35465" y="16001"/>
                  </a:lnTo>
                  <a:lnTo>
                    <a:pt x="20567" y="31434"/>
                  </a:lnTo>
                  <a:lnTo>
                    <a:pt x="1471" y="69937"/>
                  </a:lnTo>
                  <a:lnTo>
                    <a:pt x="0" y="93620"/>
                  </a:lnTo>
                  <a:lnTo>
                    <a:pt x="4415" y="117404"/>
                  </a:lnTo>
                  <a:lnTo>
                    <a:pt x="20055" y="143948"/>
                  </a:lnTo>
                  <a:lnTo>
                    <a:pt x="32826" y="159269"/>
                  </a:lnTo>
                  <a:lnTo>
                    <a:pt x="52540" y="167638"/>
                  </a:lnTo>
                  <a:lnTo>
                    <a:pt x="76899" y="170188"/>
                  </a:lnTo>
                  <a:lnTo>
                    <a:pt x="124426" y="162293"/>
                  </a:lnTo>
                  <a:lnTo>
                    <a:pt x="151135" y="1532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53520" y="1948802"/>
              <a:ext cx="140110" cy="156898"/>
            </a:xfrm>
            <a:custGeom>
              <a:avLst/>
              <a:gdLst/>
              <a:ahLst/>
              <a:cxnLst/>
              <a:rect l="0" t="0" r="0" b="0"/>
              <a:pathLst>
                <a:path w="140110" h="156898">
                  <a:moveTo>
                    <a:pt x="9816" y="41084"/>
                  </a:moveTo>
                  <a:lnTo>
                    <a:pt x="3751" y="74705"/>
                  </a:lnTo>
                  <a:lnTo>
                    <a:pt x="14376" y="134491"/>
                  </a:lnTo>
                  <a:lnTo>
                    <a:pt x="14026" y="138450"/>
                  </a:lnTo>
                  <a:lnTo>
                    <a:pt x="11453" y="137580"/>
                  </a:lnTo>
                  <a:lnTo>
                    <a:pt x="7398" y="133490"/>
                  </a:lnTo>
                  <a:lnTo>
                    <a:pt x="2892" y="116468"/>
                  </a:lnTo>
                  <a:lnTo>
                    <a:pt x="0" y="61824"/>
                  </a:lnTo>
                  <a:lnTo>
                    <a:pt x="5088" y="23052"/>
                  </a:lnTo>
                  <a:lnTo>
                    <a:pt x="11343" y="13855"/>
                  </a:lnTo>
                  <a:lnTo>
                    <a:pt x="30772" y="516"/>
                  </a:lnTo>
                  <a:lnTo>
                    <a:pt x="40164" y="0"/>
                  </a:lnTo>
                  <a:lnTo>
                    <a:pt x="48766" y="3166"/>
                  </a:lnTo>
                  <a:lnTo>
                    <a:pt x="109943" y="48348"/>
                  </a:lnTo>
                  <a:lnTo>
                    <a:pt x="126571" y="74821"/>
                  </a:lnTo>
                  <a:lnTo>
                    <a:pt x="138907" y="104892"/>
                  </a:lnTo>
                  <a:lnTo>
                    <a:pt x="140109" y="125595"/>
                  </a:lnTo>
                  <a:lnTo>
                    <a:pt x="136158" y="156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79150" y="1974777"/>
              <a:ext cx="215230" cy="280957"/>
            </a:xfrm>
            <a:custGeom>
              <a:avLst/>
              <a:gdLst/>
              <a:ahLst/>
              <a:cxnLst/>
              <a:rect l="0" t="0" r="0" b="0"/>
              <a:pathLst>
                <a:path w="215230" h="280957">
                  <a:moveTo>
                    <a:pt x="136870" y="78280"/>
                  </a:moveTo>
                  <a:lnTo>
                    <a:pt x="153638" y="67101"/>
                  </a:lnTo>
                  <a:lnTo>
                    <a:pt x="164990" y="52254"/>
                  </a:lnTo>
                  <a:lnTo>
                    <a:pt x="169654" y="43382"/>
                  </a:lnTo>
                  <a:lnTo>
                    <a:pt x="170425" y="33957"/>
                  </a:lnTo>
                  <a:lnTo>
                    <a:pt x="165041" y="14127"/>
                  </a:lnTo>
                  <a:lnTo>
                    <a:pt x="157991" y="7435"/>
                  </a:lnTo>
                  <a:lnTo>
                    <a:pt x="137678" y="0"/>
                  </a:lnTo>
                  <a:lnTo>
                    <a:pt x="105524" y="1403"/>
                  </a:lnTo>
                  <a:lnTo>
                    <a:pt x="87454" y="9407"/>
                  </a:lnTo>
                  <a:lnTo>
                    <a:pt x="79359" y="14817"/>
                  </a:lnTo>
                  <a:lnTo>
                    <a:pt x="73963" y="23103"/>
                  </a:lnTo>
                  <a:lnTo>
                    <a:pt x="67967" y="44788"/>
                  </a:lnTo>
                  <a:lnTo>
                    <a:pt x="71542" y="66904"/>
                  </a:lnTo>
                  <a:lnTo>
                    <a:pt x="86708" y="95966"/>
                  </a:lnTo>
                  <a:lnTo>
                    <a:pt x="92900" y="104109"/>
                  </a:lnTo>
                  <a:lnTo>
                    <a:pt x="100538" y="108367"/>
                  </a:lnTo>
                  <a:lnTo>
                    <a:pt x="118383" y="109979"/>
                  </a:lnTo>
                  <a:lnTo>
                    <a:pt x="148160" y="98721"/>
                  </a:lnTo>
                  <a:lnTo>
                    <a:pt x="162555" y="83855"/>
                  </a:lnTo>
                  <a:lnTo>
                    <a:pt x="168031" y="74977"/>
                  </a:lnTo>
                  <a:lnTo>
                    <a:pt x="172852" y="72569"/>
                  </a:lnTo>
                  <a:lnTo>
                    <a:pt x="177236" y="74472"/>
                  </a:lnTo>
                  <a:lnTo>
                    <a:pt x="185226" y="85946"/>
                  </a:lnTo>
                  <a:lnTo>
                    <a:pt x="203448" y="137521"/>
                  </a:lnTo>
                  <a:lnTo>
                    <a:pt x="215229" y="192364"/>
                  </a:lnTo>
                  <a:lnTo>
                    <a:pt x="213420" y="224520"/>
                  </a:lnTo>
                  <a:lnTo>
                    <a:pt x="202478" y="248950"/>
                  </a:lnTo>
                  <a:lnTo>
                    <a:pt x="194647" y="258740"/>
                  </a:lnTo>
                  <a:lnTo>
                    <a:pt x="173467" y="272738"/>
                  </a:lnTo>
                  <a:lnTo>
                    <a:pt x="161268" y="278108"/>
                  </a:lnTo>
                  <a:lnTo>
                    <a:pt x="135236" y="280956"/>
                  </a:lnTo>
                  <a:lnTo>
                    <a:pt x="80395" y="278842"/>
                  </a:lnTo>
                  <a:lnTo>
                    <a:pt x="21946" y="278424"/>
                  </a:lnTo>
                  <a:lnTo>
                    <a:pt x="0" y="2783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285127" y="1789844"/>
              <a:ext cx="20407" cy="284271"/>
            </a:xfrm>
            <a:custGeom>
              <a:avLst/>
              <a:gdLst/>
              <a:ahLst/>
              <a:cxnLst/>
              <a:rect l="0" t="0" r="0" b="0"/>
              <a:pathLst>
                <a:path w="20407" h="284271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3211"/>
                  </a:lnTo>
                  <a:lnTo>
                    <a:pt x="8452" y="213148"/>
                  </a:lnTo>
                  <a:lnTo>
                    <a:pt x="18023" y="266455"/>
                  </a:lnTo>
                  <a:lnTo>
                    <a:pt x="20406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179191" y="1916186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67879" y="3120"/>
                  </a:lnTo>
                  <a:lnTo>
                    <a:pt x="108502" y="10723"/>
                  </a:lnTo>
                  <a:lnTo>
                    <a:pt x="47477" y="2505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403583" y="1768787"/>
              <a:ext cx="144107" cy="264181"/>
            </a:xfrm>
            <a:custGeom>
              <a:avLst/>
              <a:gdLst/>
              <a:ahLst/>
              <a:cxnLst/>
              <a:rect l="0" t="0" r="0" b="0"/>
              <a:pathLst>
                <a:path w="144107" h="264181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4751" y="138740"/>
                  </a:lnTo>
                  <a:lnTo>
                    <a:pt x="28390" y="201797"/>
                  </a:lnTo>
                  <a:lnTo>
                    <a:pt x="43513" y="264180"/>
                  </a:lnTo>
                  <a:lnTo>
                    <a:pt x="43119" y="263858"/>
                  </a:lnTo>
                  <a:lnTo>
                    <a:pt x="26085" y="228939"/>
                  </a:lnTo>
                  <a:lnTo>
                    <a:pt x="28288" y="199245"/>
                  </a:lnTo>
                  <a:lnTo>
                    <a:pt x="33360" y="178631"/>
                  </a:lnTo>
                  <a:lnTo>
                    <a:pt x="38690" y="170560"/>
                  </a:lnTo>
                  <a:lnTo>
                    <a:pt x="53970" y="158473"/>
                  </a:lnTo>
                  <a:lnTo>
                    <a:pt x="72460" y="155440"/>
                  </a:lnTo>
                  <a:lnTo>
                    <a:pt x="82304" y="156269"/>
                  </a:lnTo>
                  <a:lnTo>
                    <a:pt x="99481" y="163430"/>
                  </a:lnTo>
                  <a:lnTo>
                    <a:pt x="107337" y="168615"/>
                  </a:lnTo>
                  <a:lnTo>
                    <a:pt x="119185" y="186854"/>
                  </a:lnTo>
                  <a:lnTo>
                    <a:pt x="140647" y="243092"/>
                  </a:lnTo>
                  <a:lnTo>
                    <a:pt x="144106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825892" y="1905658"/>
              <a:ext cx="6067" cy="105286"/>
            </a:xfrm>
            <a:custGeom>
              <a:avLst/>
              <a:gdLst/>
              <a:ahLst/>
              <a:cxnLst/>
              <a:rect l="0" t="0" r="0" b="0"/>
              <a:pathLst>
                <a:path w="6067" h="105286">
                  <a:moveTo>
                    <a:pt x="6066" y="0"/>
                  </a:moveTo>
                  <a:lnTo>
                    <a:pt x="0" y="40857"/>
                  </a:lnTo>
                  <a:lnTo>
                    <a:pt x="4521" y="85842"/>
                  </a:lnTo>
                  <a:lnTo>
                    <a:pt x="6066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831958" y="183195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927414" y="1895129"/>
              <a:ext cx="156168" cy="154981"/>
            </a:xfrm>
            <a:custGeom>
              <a:avLst/>
              <a:gdLst/>
              <a:ahLst/>
              <a:cxnLst/>
              <a:rect l="0" t="0" r="0" b="0"/>
              <a:pathLst>
                <a:path w="156168" h="154981">
                  <a:moveTo>
                    <a:pt x="115114" y="0"/>
                  </a:moveTo>
                  <a:lnTo>
                    <a:pt x="56497" y="5589"/>
                  </a:lnTo>
                  <a:lnTo>
                    <a:pt x="21707" y="20244"/>
                  </a:lnTo>
                  <a:lnTo>
                    <a:pt x="6140" y="35903"/>
                  </a:lnTo>
                  <a:lnTo>
                    <a:pt x="350" y="44993"/>
                  </a:lnTo>
                  <a:lnTo>
                    <a:pt x="0" y="52222"/>
                  </a:lnTo>
                  <a:lnTo>
                    <a:pt x="3277" y="58211"/>
                  </a:lnTo>
                  <a:lnTo>
                    <a:pt x="16276" y="67986"/>
                  </a:lnTo>
                  <a:lnTo>
                    <a:pt x="74736" y="91054"/>
                  </a:lnTo>
                  <a:lnTo>
                    <a:pt x="134782" y="108769"/>
                  </a:lnTo>
                  <a:lnTo>
                    <a:pt x="150372" y="122041"/>
                  </a:lnTo>
                  <a:lnTo>
                    <a:pt x="156167" y="130494"/>
                  </a:lnTo>
                  <a:lnTo>
                    <a:pt x="155351" y="137299"/>
                  </a:lnTo>
                  <a:lnTo>
                    <a:pt x="150127" y="143005"/>
                  </a:lnTo>
                  <a:lnTo>
                    <a:pt x="141966" y="147979"/>
                  </a:lnTo>
                  <a:lnTo>
                    <a:pt x="102533" y="154980"/>
                  </a:lnTo>
                  <a:lnTo>
                    <a:pt x="47552" y="150110"/>
                  </a:lnTo>
                  <a:lnTo>
                    <a:pt x="982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459325" y="1807271"/>
              <a:ext cx="164674" cy="298289"/>
            </a:xfrm>
            <a:custGeom>
              <a:avLst/>
              <a:gdLst/>
              <a:ahLst/>
              <a:cxnLst/>
              <a:rect l="0" t="0" r="0" b="0"/>
              <a:pathLst>
                <a:path w="164674" h="298289">
                  <a:moveTo>
                    <a:pt x="120156" y="66801"/>
                  </a:moveTo>
                  <a:lnTo>
                    <a:pt x="69161" y="124035"/>
                  </a:lnTo>
                  <a:lnTo>
                    <a:pt x="39763" y="176503"/>
                  </a:lnTo>
                  <a:lnTo>
                    <a:pt x="24067" y="223568"/>
                  </a:lnTo>
                  <a:lnTo>
                    <a:pt x="23185" y="263379"/>
                  </a:lnTo>
                  <a:lnTo>
                    <a:pt x="33774" y="283241"/>
                  </a:lnTo>
                  <a:lnTo>
                    <a:pt x="41511" y="291813"/>
                  </a:lnTo>
                  <a:lnTo>
                    <a:pt x="51349" y="296357"/>
                  </a:lnTo>
                  <a:lnTo>
                    <a:pt x="74757" y="298288"/>
                  </a:lnTo>
                  <a:lnTo>
                    <a:pt x="108655" y="292797"/>
                  </a:lnTo>
                  <a:lnTo>
                    <a:pt x="140925" y="278172"/>
                  </a:lnTo>
                  <a:lnTo>
                    <a:pt x="155903" y="262519"/>
                  </a:lnTo>
                  <a:lnTo>
                    <a:pt x="161535" y="253432"/>
                  </a:lnTo>
                  <a:lnTo>
                    <a:pt x="164673" y="230856"/>
                  </a:lnTo>
                  <a:lnTo>
                    <a:pt x="163872" y="218285"/>
                  </a:lnTo>
                  <a:lnTo>
                    <a:pt x="153624" y="194959"/>
                  </a:lnTo>
                  <a:lnTo>
                    <a:pt x="102719" y="134204"/>
                  </a:lnTo>
                  <a:lnTo>
                    <a:pt x="45850" y="91431"/>
                  </a:lnTo>
                  <a:lnTo>
                    <a:pt x="14692" y="70329"/>
                  </a:lnTo>
                  <a:lnTo>
                    <a:pt x="7733" y="60964"/>
                  </a:lnTo>
                  <a:lnTo>
                    <a:pt x="0" y="38081"/>
                  </a:lnTo>
                  <a:lnTo>
                    <a:pt x="1448" y="28937"/>
                  </a:lnTo>
                  <a:lnTo>
                    <a:pt x="5922" y="21671"/>
                  </a:lnTo>
                  <a:lnTo>
                    <a:pt x="20253" y="10479"/>
                  </a:lnTo>
                  <a:lnTo>
                    <a:pt x="38320" y="1605"/>
                  </a:lnTo>
                  <a:lnTo>
                    <a:pt x="58049" y="0"/>
                  </a:lnTo>
                  <a:lnTo>
                    <a:pt x="77345" y="4356"/>
                  </a:lnTo>
                  <a:lnTo>
                    <a:pt x="108797" y="26217"/>
                  </a:lnTo>
                  <a:lnTo>
                    <a:pt x="116093" y="32726"/>
                  </a:lnTo>
                  <a:lnTo>
                    <a:pt x="118617" y="38235"/>
                  </a:lnTo>
                  <a:lnTo>
                    <a:pt x="117961" y="43078"/>
                  </a:lnTo>
                  <a:lnTo>
                    <a:pt x="109628" y="56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869601" y="1821702"/>
              <a:ext cx="109964" cy="305055"/>
            </a:xfrm>
            <a:custGeom>
              <a:avLst/>
              <a:gdLst/>
              <a:ahLst/>
              <a:cxnLst/>
              <a:rect l="0" t="0" r="0" b="0"/>
              <a:pathLst>
                <a:path w="109964" h="305055">
                  <a:moveTo>
                    <a:pt x="78378" y="305054"/>
                  </a:moveTo>
                  <a:lnTo>
                    <a:pt x="54659" y="246437"/>
                  </a:lnTo>
                  <a:lnTo>
                    <a:pt x="36375" y="186721"/>
                  </a:lnTo>
                  <a:lnTo>
                    <a:pt x="22248" y="132591"/>
                  </a:lnTo>
                  <a:lnTo>
                    <a:pt x="4681" y="74286"/>
                  </a:lnTo>
                  <a:lnTo>
                    <a:pt x="0" y="51582"/>
                  </a:lnTo>
                  <a:lnTo>
                    <a:pt x="1819" y="25893"/>
                  </a:lnTo>
                  <a:lnTo>
                    <a:pt x="6282" y="16002"/>
                  </a:lnTo>
                  <a:lnTo>
                    <a:pt x="20599" y="1891"/>
                  </a:lnTo>
                  <a:lnTo>
                    <a:pt x="30500" y="0"/>
                  </a:lnTo>
                  <a:lnTo>
                    <a:pt x="76892" y="7537"/>
                  </a:lnTo>
                  <a:lnTo>
                    <a:pt x="109963" y="102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842694" y="2010943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04707" y="3119"/>
                  </a:lnTo>
                  <a:lnTo>
                    <a:pt x="51878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080724" y="1842487"/>
              <a:ext cx="46240" cy="284270"/>
            </a:xfrm>
            <a:custGeom>
              <a:avLst/>
              <a:gdLst/>
              <a:ahLst/>
              <a:cxnLst/>
              <a:rect l="0" t="0" r="0" b="0"/>
              <a:pathLst>
                <a:path w="46240" h="284270">
                  <a:moveTo>
                    <a:pt x="14654" y="0"/>
                  </a:moveTo>
                  <a:lnTo>
                    <a:pt x="0" y="55141"/>
                  </a:lnTo>
                  <a:lnTo>
                    <a:pt x="3267" y="107208"/>
                  </a:lnTo>
                  <a:lnTo>
                    <a:pt x="11930" y="160447"/>
                  </a:lnTo>
                  <a:lnTo>
                    <a:pt x="21906" y="211446"/>
                  </a:lnTo>
                  <a:lnTo>
                    <a:pt x="35757" y="258186"/>
                  </a:lnTo>
                  <a:lnTo>
                    <a:pt x="46239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990093" y="1968829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20367" y="5589"/>
                  </a:lnTo>
                  <a:lnTo>
                    <a:pt x="58958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242777" y="212675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242777" y="2126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2400497" y="3379647"/>
            <a:ext cx="873866" cy="605825"/>
            <a:chOff x="2400497" y="3379647"/>
            <a:chExt cx="873866" cy="605825"/>
          </a:xfrm>
        </p:grpSpPr>
        <p:sp>
          <p:nvSpPr>
            <p:cNvPr id="110" name="Freeform 109"/>
            <p:cNvSpPr/>
            <p:nvPr/>
          </p:nvSpPr>
          <p:spPr>
            <a:xfrm>
              <a:off x="2400497" y="3379647"/>
              <a:ext cx="873866" cy="50386"/>
            </a:xfrm>
            <a:custGeom>
              <a:avLst/>
              <a:gdLst/>
              <a:ahLst/>
              <a:cxnLst/>
              <a:rect l="0" t="0" r="0" b="0"/>
              <a:pathLst>
                <a:path w="873866" h="50386">
                  <a:moveTo>
                    <a:pt x="873865" y="0"/>
                  </a:moveTo>
                  <a:lnTo>
                    <a:pt x="811773" y="5590"/>
                  </a:lnTo>
                  <a:lnTo>
                    <a:pt x="753152" y="16789"/>
                  </a:lnTo>
                  <a:lnTo>
                    <a:pt x="698419" y="23334"/>
                  </a:lnTo>
                  <a:lnTo>
                    <a:pt x="642288" y="29956"/>
                  </a:lnTo>
                  <a:lnTo>
                    <a:pt x="582110" y="38499"/>
                  </a:lnTo>
                  <a:lnTo>
                    <a:pt x="533435" y="41043"/>
                  </a:lnTo>
                  <a:lnTo>
                    <a:pt x="471354" y="45023"/>
                  </a:lnTo>
                  <a:lnTo>
                    <a:pt x="420421" y="50385"/>
                  </a:lnTo>
                  <a:lnTo>
                    <a:pt x="371404" y="48854"/>
                  </a:lnTo>
                  <a:lnTo>
                    <a:pt x="324125" y="44111"/>
                  </a:lnTo>
                  <a:lnTo>
                    <a:pt x="273072" y="42706"/>
                  </a:lnTo>
                  <a:lnTo>
                    <a:pt x="220900" y="42290"/>
                  </a:lnTo>
                  <a:lnTo>
                    <a:pt x="171517" y="45286"/>
                  </a:lnTo>
                  <a:lnTo>
                    <a:pt x="127249" y="47343"/>
                  </a:lnTo>
                  <a:lnTo>
                    <a:pt x="70369" y="43147"/>
                  </a:lnTo>
                  <a:lnTo>
                    <a:pt x="12502" y="4225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726880" y="3632331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10529" y="0"/>
                  </a:moveTo>
                  <a:lnTo>
                    <a:pt x="10529" y="48931"/>
                  </a:lnTo>
                  <a:lnTo>
                    <a:pt x="10529" y="96777"/>
                  </a:lnTo>
                  <a:lnTo>
                    <a:pt x="10529" y="151117"/>
                  </a:lnTo>
                  <a:lnTo>
                    <a:pt x="10529" y="205433"/>
                  </a:lnTo>
                  <a:lnTo>
                    <a:pt x="10529" y="265707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875591" y="3589458"/>
              <a:ext cx="282959" cy="396014"/>
            </a:xfrm>
            <a:custGeom>
              <a:avLst/>
              <a:gdLst/>
              <a:ahLst/>
              <a:cxnLst/>
              <a:rect l="0" t="0" r="0" b="0"/>
              <a:pathLst>
                <a:path w="282959" h="396014">
                  <a:moveTo>
                    <a:pt x="9217" y="63930"/>
                  </a:moveTo>
                  <a:lnTo>
                    <a:pt x="18792" y="39884"/>
                  </a:lnTo>
                  <a:lnTo>
                    <a:pt x="36751" y="18461"/>
                  </a:lnTo>
                  <a:lnTo>
                    <a:pt x="54209" y="4337"/>
                  </a:lnTo>
                  <a:lnTo>
                    <a:pt x="63778" y="805"/>
                  </a:lnTo>
                  <a:lnTo>
                    <a:pt x="83769" y="0"/>
                  </a:lnTo>
                  <a:lnTo>
                    <a:pt x="101233" y="6661"/>
                  </a:lnTo>
                  <a:lnTo>
                    <a:pt x="116793" y="18590"/>
                  </a:lnTo>
                  <a:lnTo>
                    <a:pt x="137538" y="45037"/>
                  </a:lnTo>
                  <a:lnTo>
                    <a:pt x="163192" y="106234"/>
                  </a:lnTo>
                  <a:lnTo>
                    <a:pt x="174466" y="151315"/>
                  </a:lnTo>
                  <a:lnTo>
                    <a:pt x="177039" y="204934"/>
                  </a:lnTo>
                  <a:lnTo>
                    <a:pt x="169142" y="260586"/>
                  </a:lnTo>
                  <a:lnTo>
                    <a:pt x="153198" y="313519"/>
                  </a:lnTo>
                  <a:lnTo>
                    <a:pt x="131426" y="347283"/>
                  </a:lnTo>
                  <a:lnTo>
                    <a:pt x="98218" y="384543"/>
                  </a:lnTo>
                  <a:lnTo>
                    <a:pt x="77239" y="393598"/>
                  </a:lnTo>
                  <a:lnTo>
                    <a:pt x="65093" y="396013"/>
                  </a:lnTo>
                  <a:lnTo>
                    <a:pt x="54657" y="395283"/>
                  </a:lnTo>
                  <a:lnTo>
                    <a:pt x="36821" y="388233"/>
                  </a:lnTo>
                  <a:lnTo>
                    <a:pt x="13627" y="371110"/>
                  </a:lnTo>
                  <a:lnTo>
                    <a:pt x="5328" y="351753"/>
                  </a:lnTo>
                  <a:lnTo>
                    <a:pt x="0" y="301199"/>
                  </a:lnTo>
                  <a:lnTo>
                    <a:pt x="4666" y="260054"/>
                  </a:lnTo>
                  <a:lnTo>
                    <a:pt x="13434" y="238444"/>
                  </a:lnTo>
                  <a:lnTo>
                    <a:pt x="19047" y="229406"/>
                  </a:lnTo>
                  <a:lnTo>
                    <a:pt x="27469" y="223380"/>
                  </a:lnTo>
                  <a:lnTo>
                    <a:pt x="49304" y="216685"/>
                  </a:lnTo>
                  <a:lnTo>
                    <a:pt x="71487" y="219949"/>
                  </a:lnTo>
                  <a:lnTo>
                    <a:pt x="100587" y="234940"/>
                  </a:lnTo>
                  <a:lnTo>
                    <a:pt x="157243" y="274725"/>
                  </a:lnTo>
                  <a:lnTo>
                    <a:pt x="198854" y="297031"/>
                  </a:lnTo>
                  <a:lnTo>
                    <a:pt x="256603" y="316346"/>
                  </a:lnTo>
                  <a:lnTo>
                    <a:pt x="282958" y="3271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2444129" y="2958507"/>
            <a:ext cx="854559" cy="344999"/>
            <a:chOff x="2444129" y="2958507"/>
            <a:chExt cx="854559" cy="344999"/>
          </a:xfrm>
        </p:grpSpPr>
        <p:sp>
          <p:nvSpPr>
            <p:cNvPr id="114" name="Freeform 113"/>
            <p:cNvSpPr/>
            <p:nvPr/>
          </p:nvSpPr>
          <p:spPr>
            <a:xfrm>
              <a:off x="2444129" y="2958507"/>
              <a:ext cx="249246" cy="301339"/>
            </a:xfrm>
            <a:custGeom>
              <a:avLst/>
              <a:gdLst/>
              <a:ahLst/>
              <a:cxnLst/>
              <a:rect l="0" t="0" r="0" b="0"/>
              <a:pathLst>
                <a:path w="249246" h="301339">
                  <a:moveTo>
                    <a:pt x="135352" y="0"/>
                  </a:moveTo>
                  <a:lnTo>
                    <a:pt x="92661" y="3120"/>
                  </a:lnTo>
                  <a:lnTo>
                    <a:pt x="73095" y="9576"/>
                  </a:lnTo>
                  <a:lnTo>
                    <a:pt x="56599" y="20244"/>
                  </a:lnTo>
                  <a:lnTo>
                    <a:pt x="34159" y="44993"/>
                  </a:lnTo>
                  <a:lnTo>
                    <a:pt x="6168" y="105538"/>
                  </a:lnTo>
                  <a:lnTo>
                    <a:pt x="0" y="155855"/>
                  </a:lnTo>
                  <a:lnTo>
                    <a:pt x="1902" y="207734"/>
                  </a:lnTo>
                  <a:lnTo>
                    <a:pt x="8191" y="229197"/>
                  </a:lnTo>
                  <a:lnTo>
                    <a:pt x="31292" y="262039"/>
                  </a:lnTo>
                  <a:lnTo>
                    <a:pt x="63975" y="291057"/>
                  </a:lnTo>
                  <a:lnTo>
                    <a:pt x="86861" y="298985"/>
                  </a:lnTo>
                  <a:lnTo>
                    <a:pt x="111461" y="301338"/>
                  </a:lnTo>
                  <a:lnTo>
                    <a:pt x="166565" y="290301"/>
                  </a:lnTo>
                  <a:lnTo>
                    <a:pt x="207808" y="268650"/>
                  </a:lnTo>
                  <a:lnTo>
                    <a:pt x="224487" y="255491"/>
                  </a:lnTo>
                  <a:lnTo>
                    <a:pt x="241441" y="229340"/>
                  </a:lnTo>
                  <a:lnTo>
                    <a:pt x="249245" y="180656"/>
                  </a:lnTo>
                  <a:lnTo>
                    <a:pt x="247667" y="129099"/>
                  </a:lnTo>
                  <a:lnTo>
                    <a:pt x="236481" y="95574"/>
                  </a:lnTo>
                  <a:lnTo>
                    <a:pt x="211741" y="58393"/>
                  </a:lnTo>
                  <a:lnTo>
                    <a:pt x="185672" y="35760"/>
                  </a:lnTo>
                  <a:lnTo>
                    <a:pt x="162786" y="27592"/>
                  </a:lnTo>
                  <a:lnTo>
                    <a:pt x="11429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768994" y="321119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832165" y="3004849"/>
              <a:ext cx="231628" cy="282630"/>
            </a:xfrm>
            <a:custGeom>
              <a:avLst/>
              <a:gdLst/>
              <a:ahLst/>
              <a:cxnLst/>
              <a:rect l="0" t="0" r="0" b="0"/>
              <a:pathLst>
                <a:path w="231628" h="282630">
                  <a:moveTo>
                    <a:pt x="0" y="48415"/>
                  </a:moveTo>
                  <a:lnTo>
                    <a:pt x="9576" y="24368"/>
                  </a:lnTo>
                  <a:lnTo>
                    <a:pt x="20244" y="10042"/>
                  </a:lnTo>
                  <a:lnTo>
                    <a:pt x="39023" y="2114"/>
                  </a:lnTo>
                  <a:lnTo>
                    <a:pt x="50582" y="0"/>
                  </a:lnTo>
                  <a:lnTo>
                    <a:pt x="60628" y="931"/>
                  </a:lnTo>
                  <a:lnTo>
                    <a:pt x="78029" y="8203"/>
                  </a:lnTo>
                  <a:lnTo>
                    <a:pt x="100979" y="31041"/>
                  </a:lnTo>
                  <a:lnTo>
                    <a:pt x="121289" y="71369"/>
                  </a:lnTo>
                  <a:lnTo>
                    <a:pt x="140177" y="131275"/>
                  </a:lnTo>
                  <a:lnTo>
                    <a:pt x="144803" y="191297"/>
                  </a:lnTo>
                  <a:lnTo>
                    <a:pt x="137401" y="238669"/>
                  </a:lnTo>
                  <a:lnTo>
                    <a:pt x="126968" y="260094"/>
                  </a:lnTo>
                  <a:lnTo>
                    <a:pt x="111413" y="274296"/>
                  </a:lnTo>
                  <a:lnTo>
                    <a:pt x="102351" y="279721"/>
                  </a:lnTo>
                  <a:lnTo>
                    <a:pt x="79805" y="282629"/>
                  </a:lnTo>
                  <a:lnTo>
                    <a:pt x="56526" y="278852"/>
                  </a:lnTo>
                  <a:lnTo>
                    <a:pt x="38381" y="269375"/>
                  </a:lnTo>
                  <a:lnTo>
                    <a:pt x="33776" y="262402"/>
                  </a:lnTo>
                  <a:lnTo>
                    <a:pt x="31779" y="245296"/>
                  </a:lnTo>
                  <a:lnTo>
                    <a:pt x="37911" y="229114"/>
                  </a:lnTo>
                  <a:lnTo>
                    <a:pt x="60911" y="199662"/>
                  </a:lnTo>
                  <a:lnTo>
                    <a:pt x="80494" y="191675"/>
                  </a:lnTo>
                  <a:lnTo>
                    <a:pt x="103626" y="189295"/>
                  </a:lnTo>
                  <a:lnTo>
                    <a:pt x="125605" y="192137"/>
                  </a:lnTo>
                  <a:lnTo>
                    <a:pt x="178888" y="215116"/>
                  </a:lnTo>
                  <a:lnTo>
                    <a:pt x="231627" y="23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084261" y="3000621"/>
              <a:ext cx="214427" cy="302885"/>
            </a:xfrm>
            <a:custGeom>
              <a:avLst/>
              <a:gdLst/>
              <a:ahLst/>
              <a:cxnLst/>
              <a:rect l="0" t="0" r="0" b="0"/>
              <a:pathLst>
                <a:path w="214427" h="302885">
                  <a:moveTo>
                    <a:pt x="158516" y="0"/>
                  </a:moveTo>
                  <a:lnTo>
                    <a:pt x="121038" y="8334"/>
                  </a:lnTo>
                  <a:lnTo>
                    <a:pt x="69614" y="10095"/>
                  </a:lnTo>
                  <a:lnTo>
                    <a:pt x="28319" y="10400"/>
                  </a:lnTo>
                  <a:lnTo>
                    <a:pt x="17906" y="13953"/>
                  </a:lnTo>
                  <a:lnTo>
                    <a:pt x="3216" y="27258"/>
                  </a:lnTo>
                  <a:lnTo>
                    <a:pt x="0" y="36890"/>
                  </a:lnTo>
                  <a:lnTo>
                    <a:pt x="280" y="99427"/>
                  </a:lnTo>
                  <a:lnTo>
                    <a:pt x="12000" y="157156"/>
                  </a:lnTo>
                  <a:lnTo>
                    <a:pt x="15215" y="167942"/>
                  </a:lnTo>
                  <a:lnTo>
                    <a:pt x="18529" y="171623"/>
                  </a:lnTo>
                  <a:lnTo>
                    <a:pt x="21907" y="170567"/>
                  </a:lnTo>
                  <a:lnTo>
                    <a:pt x="31120" y="161206"/>
                  </a:lnTo>
                  <a:lnTo>
                    <a:pt x="65631" y="139252"/>
                  </a:lnTo>
                  <a:lnTo>
                    <a:pt x="86818" y="132080"/>
                  </a:lnTo>
                  <a:lnTo>
                    <a:pt x="123884" y="129212"/>
                  </a:lnTo>
                  <a:lnTo>
                    <a:pt x="146633" y="132687"/>
                  </a:lnTo>
                  <a:lnTo>
                    <a:pt x="165323" y="141250"/>
                  </a:lnTo>
                  <a:lnTo>
                    <a:pt x="181428" y="154025"/>
                  </a:lnTo>
                  <a:lnTo>
                    <a:pt x="202479" y="180948"/>
                  </a:lnTo>
                  <a:lnTo>
                    <a:pt x="212370" y="200914"/>
                  </a:lnTo>
                  <a:lnTo>
                    <a:pt x="214426" y="221487"/>
                  </a:lnTo>
                  <a:lnTo>
                    <a:pt x="206215" y="263289"/>
                  </a:lnTo>
                  <a:lnTo>
                    <a:pt x="200843" y="271453"/>
                  </a:lnTo>
                  <a:lnTo>
                    <a:pt x="185517" y="283643"/>
                  </a:lnTo>
                  <a:lnTo>
                    <a:pt x="157158" y="297082"/>
                  </a:lnTo>
                  <a:lnTo>
                    <a:pt x="120939" y="302884"/>
                  </a:lnTo>
                  <a:lnTo>
                    <a:pt x="80571" y="299014"/>
                  </a:lnTo>
                  <a:lnTo>
                    <a:pt x="35755" y="279990"/>
                  </a:lnTo>
                  <a:lnTo>
                    <a:pt x="11117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3684974" y="3348062"/>
            <a:ext cx="168457" cy="94757"/>
            <a:chOff x="3684974" y="3348062"/>
            <a:chExt cx="168457" cy="94757"/>
          </a:xfrm>
        </p:grpSpPr>
        <p:sp>
          <p:nvSpPr>
            <p:cNvPr id="119" name="Freeform 118"/>
            <p:cNvSpPr/>
            <p:nvPr/>
          </p:nvSpPr>
          <p:spPr>
            <a:xfrm>
              <a:off x="3684974" y="3348062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4" y="5589"/>
                  </a:lnTo>
                  <a:lnTo>
                    <a:pt x="19562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758673" y="3434435"/>
              <a:ext cx="94758" cy="8384"/>
            </a:xfrm>
            <a:custGeom>
              <a:avLst/>
              <a:gdLst/>
              <a:ahLst/>
              <a:cxnLst/>
              <a:rect l="0" t="0" r="0" b="0"/>
              <a:pathLst>
                <a:path w="94758" h="8384">
                  <a:moveTo>
                    <a:pt x="94757" y="8383"/>
                  </a:moveTo>
                  <a:lnTo>
                    <a:pt x="57278" y="50"/>
                  </a:lnTo>
                  <a:lnTo>
                    <a:pt x="34816" y="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600124" y="3063792"/>
            <a:ext cx="589597" cy="831753"/>
            <a:chOff x="600124" y="3063792"/>
            <a:chExt cx="589597" cy="831753"/>
          </a:xfrm>
        </p:grpSpPr>
        <p:sp>
          <p:nvSpPr>
            <p:cNvPr id="122" name="Freeform 121"/>
            <p:cNvSpPr/>
            <p:nvPr/>
          </p:nvSpPr>
          <p:spPr>
            <a:xfrm>
              <a:off x="758702" y="3190134"/>
              <a:ext cx="9879" cy="147400"/>
            </a:xfrm>
            <a:custGeom>
              <a:avLst/>
              <a:gdLst/>
              <a:ahLst/>
              <a:cxnLst/>
              <a:rect l="0" t="0" r="0" b="0"/>
              <a:pathLst>
                <a:path w="9879" h="147400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2662" y="119970"/>
                  </a:lnTo>
                  <a:lnTo>
                    <a:pt x="987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47523" y="306379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66125" y="3153973"/>
              <a:ext cx="149131" cy="152269"/>
            </a:xfrm>
            <a:custGeom>
              <a:avLst/>
              <a:gdLst/>
              <a:ahLst/>
              <a:cxnLst/>
              <a:rect l="0" t="0" r="0" b="0"/>
              <a:pathLst>
                <a:path w="149131" h="152269">
                  <a:moveTo>
                    <a:pt x="7740" y="57218"/>
                  </a:moveTo>
                  <a:lnTo>
                    <a:pt x="10859" y="99910"/>
                  </a:lnTo>
                  <a:lnTo>
                    <a:pt x="16805" y="147150"/>
                  </a:lnTo>
                  <a:lnTo>
                    <a:pt x="16123" y="152268"/>
                  </a:lnTo>
                  <a:lnTo>
                    <a:pt x="14498" y="152170"/>
                  </a:lnTo>
                  <a:lnTo>
                    <a:pt x="9574" y="141533"/>
                  </a:lnTo>
                  <a:lnTo>
                    <a:pt x="0" y="96576"/>
                  </a:lnTo>
                  <a:lnTo>
                    <a:pt x="790" y="71201"/>
                  </a:lnTo>
                  <a:lnTo>
                    <a:pt x="21094" y="15559"/>
                  </a:lnTo>
                  <a:lnTo>
                    <a:pt x="28341" y="8389"/>
                  </a:lnTo>
                  <a:lnTo>
                    <a:pt x="48871" y="421"/>
                  </a:lnTo>
                  <a:lnTo>
                    <a:pt x="70474" y="0"/>
                  </a:lnTo>
                  <a:lnTo>
                    <a:pt x="90604" y="4882"/>
                  </a:lnTo>
                  <a:lnTo>
                    <a:pt x="107349" y="14851"/>
                  </a:lnTo>
                  <a:lnTo>
                    <a:pt x="119471" y="30199"/>
                  </a:lnTo>
                  <a:lnTo>
                    <a:pt x="144252" y="89205"/>
                  </a:lnTo>
                  <a:lnTo>
                    <a:pt x="149130" y="108869"/>
                  </a:lnTo>
                  <a:lnTo>
                    <a:pt x="144610" y="1414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084435" y="329541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00124" y="3411233"/>
              <a:ext cx="568540" cy="42115"/>
            </a:xfrm>
            <a:custGeom>
              <a:avLst/>
              <a:gdLst/>
              <a:ahLst/>
              <a:cxnLst/>
              <a:rect l="0" t="0" r="0" b="0"/>
              <a:pathLst>
                <a:path w="568540" h="42115">
                  <a:moveTo>
                    <a:pt x="568539" y="0"/>
                  </a:moveTo>
                  <a:lnTo>
                    <a:pt x="519608" y="0"/>
                  </a:lnTo>
                  <a:lnTo>
                    <a:pt x="466067" y="5589"/>
                  </a:lnTo>
                  <a:lnTo>
                    <a:pt x="406054" y="16788"/>
                  </a:lnTo>
                  <a:lnTo>
                    <a:pt x="347927" y="20214"/>
                  </a:lnTo>
                  <a:lnTo>
                    <a:pt x="291384" y="20890"/>
                  </a:lnTo>
                  <a:lnTo>
                    <a:pt x="235155" y="22193"/>
                  </a:lnTo>
                  <a:lnTo>
                    <a:pt x="175869" y="32503"/>
                  </a:lnTo>
                  <a:lnTo>
                    <a:pt x="113768" y="40216"/>
                  </a:lnTo>
                  <a:lnTo>
                    <a:pt x="50375" y="4173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02234" y="3547319"/>
              <a:ext cx="124274" cy="348226"/>
            </a:xfrm>
            <a:custGeom>
              <a:avLst/>
              <a:gdLst/>
              <a:ahLst/>
              <a:cxnLst/>
              <a:rect l="0" t="0" r="0" b="0"/>
              <a:pathLst>
                <a:path w="124274" h="348226">
                  <a:moveTo>
                    <a:pt x="82159" y="348225"/>
                  </a:moveTo>
                  <a:lnTo>
                    <a:pt x="66518" y="330244"/>
                  </a:lnTo>
                  <a:lnTo>
                    <a:pt x="47315" y="278483"/>
                  </a:lnTo>
                  <a:lnTo>
                    <a:pt x="40312" y="224787"/>
                  </a:lnTo>
                  <a:lnTo>
                    <a:pt x="28876" y="166001"/>
                  </a:lnTo>
                  <a:lnTo>
                    <a:pt x="15352" y="103999"/>
                  </a:lnTo>
                  <a:lnTo>
                    <a:pt x="1034" y="40892"/>
                  </a:lnTo>
                  <a:lnTo>
                    <a:pt x="0" y="27523"/>
                  </a:lnTo>
                  <a:lnTo>
                    <a:pt x="2820" y="17440"/>
                  </a:lnTo>
                  <a:lnTo>
                    <a:pt x="8209" y="9549"/>
                  </a:lnTo>
                  <a:lnTo>
                    <a:pt x="15312" y="3118"/>
                  </a:lnTo>
                  <a:lnTo>
                    <a:pt x="23556" y="0"/>
                  </a:lnTo>
                  <a:lnTo>
                    <a:pt x="83411" y="450"/>
                  </a:lnTo>
                  <a:lnTo>
                    <a:pt x="103383" y="3755"/>
                  </a:lnTo>
                  <a:lnTo>
                    <a:pt x="124273" y="113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89637" y="3727088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9" y="3119"/>
                  </a:lnTo>
                  <a:lnTo>
                    <a:pt x="35972" y="1072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036255" y="3611274"/>
              <a:ext cx="16595" cy="242157"/>
            </a:xfrm>
            <a:custGeom>
              <a:avLst/>
              <a:gdLst/>
              <a:ahLst/>
              <a:cxnLst/>
              <a:rect l="0" t="0" r="0" b="0"/>
              <a:pathLst>
                <a:path w="16595" h="242157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11350" y="146186"/>
                  </a:lnTo>
                  <a:lnTo>
                    <a:pt x="15558" y="203788"/>
                  </a:lnTo>
                  <a:lnTo>
                    <a:pt x="16594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58093" y="369550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1184" y="16789"/>
                  </a:lnTo>
                  <a:lnTo>
                    <a:pt x="35732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179191" y="383237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4169285" y="2905865"/>
            <a:ext cx="494840" cy="740035"/>
            <a:chOff x="4169285" y="2905865"/>
            <a:chExt cx="494840" cy="740035"/>
          </a:xfrm>
        </p:grpSpPr>
        <p:sp>
          <p:nvSpPr>
            <p:cNvPr id="133" name="Freeform 132"/>
            <p:cNvSpPr/>
            <p:nvPr/>
          </p:nvSpPr>
          <p:spPr>
            <a:xfrm>
              <a:off x="4358798" y="2905865"/>
              <a:ext cx="200042" cy="178985"/>
            </a:xfrm>
            <a:custGeom>
              <a:avLst/>
              <a:gdLst/>
              <a:ahLst/>
              <a:cxnLst/>
              <a:rect l="0" t="0" r="0" b="0"/>
              <a:pathLst>
                <a:path w="200042" h="178985">
                  <a:moveTo>
                    <a:pt x="200041" y="0"/>
                  </a:moveTo>
                  <a:lnTo>
                    <a:pt x="143646" y="57565"/>
                  </a:lnTo>
                  <a:lnTo>
                    <a:pt x="103173" y="100344"/>
                  </a:lnTo>
                  <a:lnTo>
                    <a:pt x="41928" y="14376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379855" y="2937450"/>
              <a:ext cx="147399" cy="147400"/>
            </a:xfrm>
            <a:custGeom>
              <a:avLst/>
              <a:gdLst/>
              <a:ahLst/>
              <a:cxnLst/>
              <a:rect l="0" t="0" r="0" b="0"/>
              <a:pathLst>
                <a:path w="147399" h="147400">
                  <a:moveTo>
                    <a:pt x="0" y="0"/>
                  </a:moveTo>
                  <a:lnTo>
                    <a:pt x="55087" y="49499"/>
                  </a:lnTo>
                  <a:lnTo>
                    <a:pt x="118079" y="109010"/>
                  </a:lnTo>
                  <a:lnTo>
                    <a:pt x="14739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169285" y="3158549"/>
              <a:ext cx="494840" cy="52643"/>
            </a:xfrm>
            <a:custGeom>
              <a:avLst/>
              <a:gdLst/>
              <a:ahLst/>
              <a:cxnLst/>
              <a:rect l="0" t="0" r="0" b="0"/>
              <a:pathLst>
                <a:path w="494840" h="52643">
                  <a:moveTo>
                    <a:pt x="494839" y="52642"/>
                  </a:moveTo>
                  <a:lnTo>
                    <a:pt x="436222" y="52642"/>
                  </a:lnTo>
                  <a:lnTo>
                    <a:pt x="382048" y="52642"/>
                  </a:lnTo>
                  <a:lnTo>
                    <a:pt x="326287" y="49523"/>
                  </a:lnTo>
                  <a:lnTo>
                    <a:pt x="270212" y="43577"/>
                  </a:lnTo>
                  <a:lnTo>
                    <a:pt x="214075" y="35167"/>
                  </a:lnTo>
                  <a:lnTo>
                    <a:pt x="157926" y="29174"/>
                  </a:lnTo>
                  <a:lnTo>
                    <a:pt x="101775" y="22660"/>
                  </a:lnTo>
                  <a:lnTo>
                    <a:pt x="46793" y="129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257850" y="3275366"/>
              <a:ext cx="227291" cy="370534"/>
            </a:xfrm>
            <a:custGeom>
              <a:avLst/>
              <a:gdLst/>
              <a:ahLst/>
              <a:cxnLst/>
              <a:rect l="0" t="0" r="0" b="0"/>
              <a:pathLst>
                <a:path w="227291" h="370534">
                  <a:moveTo>
                    <a:pt x="227290" y="104281"/>
                  </a:moveTo>
                  <a:lnTo>
                    <a:pt x="163862" y="140198"/>
                  </a:lnTo>
                  <a:lnTo>
                    <a:pt x="117032" y="174580"/>
                  </a:lnTo>
                  <a:lnTo>
                    <a:pt x="67142" y="234333"/>
                  </a:lnTo>
                  <a:lnTo>
                    <a:pt x="45428" y="289343"/>
                  </a:lnTo>
                  <a:lnTo>
                    <a:pt x="44297" y="312873"/>
                  </a:lnTo>
                  <a:lnTo>
                    <a:pt x="48863" y="333859"/>
                  </a:lnTo>
                  <a:lnTo>
                    <a:pt x="58692" y="350985"/>
                  </a:lnTo>
                  <a:lnTo>
                    <a:pt x="73979" y="363276"/>
                  </a:lnTo>
                  <a:lnTo>
                    <a:pt x="82968" y="368191"/>
                  </a:lnTo>
                  <a:lnTo>
                    <a:pt x="102316" y="370533"/>
                  </a:lnTo>
                  <a:lnTo>
                    <a:pt x="122612" y="366505"/>
                  </a:lnTo>
                  <a:lnTo>
                    <a:pt x="152600" y="351083"/>
                  </a:lnTo>
                  <a:lnTo>
                    <a:pt x="169138" y="338363"/>
                  </a:lnTo>
                  <a:lnTo>
                    <a:pt x="186013" y="312459"/>
                  </a:lnTo>
                  <a:lnTo>
                    <a:pt x="192832" y="276968"/>
                  </a:lnTo>
                  <a:lnTo>
                    <a:pt x="188189" y="253561"/>
                  </a:lnTo>
                  <a:lnTo>
                    <a:pt x="172420" y="223771"/>
                  </a:lnTo>
                  <a:lnTo>
                    <a:pt x="146131" y="192745"/>
                  </a:lnTo>
                  <a:lnTo>
                    <a:pt x="89764" y="159034"/>
                  </a:lnTo>
                  <a:lnTo>
                    <a:pt x="32780" y="118197"/>
                  </a:lnTo>
                  <a:lnTo>
                    <a:pt x="10300" y="97226"/>
                  </a:lnTo>
                  <a:lnTo>
                    <a:pt x="2168" y="76969"/>
                  </a:lnTo>
                  <a:lnTo>
                    <a:pt x="0" y="65016"/>
                  </a:lnTo>
                  <a:lnTo>
                    <a:pt x="3829" y="42377"/>
                  </a:lnTo>
                  <a:lnTo>
                    <a:pt x="8126" y="31426"/>
                  </a:lnTo>
                  <a:lnTo>
                    <a:pt x="22259" y="16139"/>
                  </a:lnTo>
                  <a:lnTo>
                    <a:pt x="30941" y="10425"/>
                  </a:lnTo>
                  <a:lnTo>
                    <a:pt x="65517" y="2383"/>
                  </a:lnTo>
                  <a:lnTo>
                    <a:pt x="105398" y="0"/>
                  </a:lnTo>
                  <a:lnTo>
                    <a:pt x="126712" y="5681"/>
                  </a:lnTo>
                  <a:lnTo>
                    <a:pt x="165048" y="28393"/>
                  </a:lnTo>
                  <a:lnTo>
                    <a:pt x="179350" y="44817"/>
                  </a:lnTo>
                  <a:lnTo>
                    <a:pt x="188435" y="63815"/>
                  </a:lnTo>
                  <a:lnTo>
                    <a:pt x="195704" y="1042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8" name="Freeform 137"/>
          <p:cNvSpPr/>
          <p:nvPr/>
        </p:nvSpPr>
        <p:spPr>
          <a:xfrm>
            <a:off x="1993084" y="2800676"/>
            <a:ext cx="2742903" cy="1135979"/>
          </a:xfrm>
          <a:custGeom>
            <a:avLst/>
            <a:gdLst/>
            <a:ahLst/>
            <a:cxnLst/>
            <a:rect l="0" t="0" r="0" b="0"/>
            <a:pathLst>
              <a:path w="2742903" h="1135979">
                <a:moveTo>
                  <a:pt x="1681361" y="157831"/>
                </a:moveTo>
                <a:lnTo>
                  <a:pt x="1626220" y="143177"/>
                </a:lnTo>
                <a:lnTo>
                  <a:pt x="1577806" y="133082"/>
                </a:lnTo>
                <a:lnTo>
                  <a:pt x="1516280" y="126427"/>
                </a:lnTo>
                <a:lnTo>
                  <a:pt x="1465032" y="118240"/>
                </a:lnTo>
                <a:lnTo>
                  <a:pt x="1407084" y="108406"/>
                </a:lnTo>
                <a:lnTo>
                  <a:pt x="1352349" y="98083"/>
                </a:lnTo>
                <a:lnTo>
                  <a:pt x="1301426" y="87616"/>
                </a:lnTo>
                <a:lnTo>
                  <a:pt x="1245354" y="73598"/>
                </a:lnTo>
                <a:lnTo>
                  <a:pt x="1184235" y="59564"/>
                </a:lnTo>
                <a:lnTo>
                  <a:pt x="1130082" y="49037"/>
                </a:lnTo>
                <a:lnTo>
                  <a:pt x="1069583" y="38508"/>
                </a:lnTo>
                <a:lnTo>
                  <a:pt x="1007204" y="27980"/>
                </a:lnTo>
                <a:lnTo>
                  <a:pt x="949857" y="17451"/>
                </a:lnTo>
                <a:lnTo>
                  <a:pt x="890231" y="12512"/>
                </a:lnTo>
                <a:lnTo>
                  <a:pt x="827738" y="3608"/>
                </a:lnTo>
                <a:lnTo>
                  <a:pt x="765660" y="1001"/>
                </a:lnTo>
                <a:lnTo>
                  <a:pt x="704633" y="229"/>
                </a:lnTo>
                <a:lnTo>
                  <a:pt x="653536" y="0"/>
                </a:lnTo>
                <a:lnTo>
                  <a:pt x="598491" y="1102"/>
                </a:lnTo>
                <a:lnTo>
                  <a:pt x="535348" y="14562"/>
                </a:lnTo>
                <a:lnTo>
                  <a:pt x="485874" y="24654"/>
                </a:lnTo>
                <a:lnTo>
                  <a:pt x="426761" y="35053"/>
                </a:lnTo>
                <a:lnTo>
                  <a:pt x="370382" y="51133"/>
                </a:lnTo>
                <a:lnTo>
                  <a:pt x="316632" y="65126"/>
                </a:lnTo>
                <a:lnTo>
                  <a:pt x="263662" y="82270"/>
                </a:lnTo>
                <a:lnTo>
                  <a:pt x="207043" y="112815"/>
                </a:lnTo>
                <a:lnTo>
                  <a:pt x="146280" y="148524"/>
                </a:lnTo>
                <a:lnTo>
                  <a:pt x="82921" y="191195"/>
                </a:lnTo>
                <a:lnTo>
                  <a:pt x="27090" y="247155"/>
                </a:lnTo>
                <a:lnTo>
                  <a:pt x="7596" y="275155"/>
                </a:lnTo>
                <a:lnTo>
                  <a:pt x="0" y="311267"/>
                </a:lnTo>
                <a:lnTo>
                  <a:pt x="5839" y="356986"/>
                </a:lnTo>
                <a:lnTo>
                  <a:pt x="21377" y="399812"/>
                </a:lnTo>
                <a:lnTo>
                  <a:pt x="53417" y="444201"/>
                </a:lnTo>
                <a:lnTo>
                  <a:pt x="113566" y="494661"/>
                </a:lnTo>
                <a:lnTo>
                  <a:pt x="166553" y="528657"/>
                </a:lnTo>
                <a:lnTo>
                  <a:pt x="218849" y="546460"/>
                </a:lnTo>
                <a:lnTo>
                  <a:pt x="274240" y="561241"/>
                </a:lnTo>
                <a:lnTo>
                  <a:pt x="330241" y="575426"/>
                </a:lnTo>
                <a:lnTo>
                  <a:pt x="386363" y="589493"/>
                </a:lnTo>
                <a:lnTo>
                  <a:pt x="448141" y="607047"/>
                </a:lnTo>
                <a:lnTo>
                  <a:pt x="501987" y="624595"/>
                </a:lnTo>
                <a:lnTo>
                  <a:pt x="552653" y="638633"/>
                </a:lnTo>
                <a:lnTo>
                  <a:pt x="616081" y="656180"/>
                </a:lnTo>
                <a:lnTo>
                  <a:pt x="676532" y="670218"/>
                </a:lnTo>
                <a:lnTo>
                  <a:pt x="738559" y="684257"/>
                </a:lnTo>
                <a:lnTo>
                  <a:pt x="783561" y="694785"/>
                </a:lnTo>
                <a:lnTo>
                  <a:pt x="838229" y="705313"/>
                </a:lnTo>
                <a:lnTo>
                  <a:pt x="897925" y="719351"/>
                </a:lnTo>
                <a:lnTo>
                  <a:pt x="949323" y="729880"/>
                </a:lnTo>
                <a:lnTo>
                  <a:pt x="1003417" y="740408"/>
                </a:lnTo>
                <a:lnTo>
                  <a:pt x="1064522" y="754446"/>
                </a:lnTo>
                <a:lnTo>
                  <a:pt x="1122536" y="771994"/>
                </a:lnTo>
                <a:lnTo>
                  <a:pt x="1185245" y="789541"/>
                </a:lnTo>
                <a:lnTo>
                  <a:pt x="1245281" y="803579"/>
                </a:lnTo>
                <a:lnTo>
                  <a:pt x="1301755" y="821127"/>
                </a:lnTo>
                <a:lnTo>
                  <a:pt x="1354901" y="838674"/>
                </a:lnTo>
                <a:lnTo>
                  <a:pt x="1418142" y="859731"/>
                </a:lnTo>
                <a:lnTo>
                  <a:pt x="1466501" y="880009"/>
                </a:lnTo>
                <a:lnTo>
                  <a:pt x="1520507" y="905937"/>
                </a:lnTo>
                <a:lnTo>
                  <a:pt x="1581930" y="929146"/>
                </a:lnTo>
                <a:lnTo>
                  <a:pt x="1636244" y="949438"/>
                </a:lnTo>
                <a:lnTo>
                  <a:pt x="1695239" y="971948"/>
                </a:lnTo>
                <a:lnTo>
                  <a:pt x="1754115" y="992618"/>
                </a:lnTo>
                <a:lnTo>
                  <a:pt x="1807579" y="1010577"/>
                </a:lnTo>
                <a:lnTo>
                  <a:pt x="1860971" y="1030255"/>
                </a:lnTo>
                <a:lnTo>
                  <a:pt x="1922213" y="1052102"/>
                </a:lnTo>
                <a:lnTo>
                  <a:pt x="1976551" y="1066663"/>
                </a:lnTo>
                <a:lnTo>
                  <a:pt x="2036375" y="1080804"/>
                </a:lnTo>
                <a:lnTo>
                  <a:pt x="2086158" y="1091351"/>
                </a:lnTo>
                <a:lnTo>
                  <a:pt x="2136783" y="1100714"/>
                </a:lnTo>
                <a:lnTo>
                  <a:pt x="2193284" y="1107591"/>
                </a:lnTo>
                <a:lnTo>
                  <a:pt x="2244176" y="1114279"/>
                </a:lnTo>
                <a:lnTo>
                  <a:pt x="2300459" y="1122835"/>
                </a:lnTo>
                <a:lnTo>
                  <a:pt x="2363569" y="1125739"/>
                </a:lnTo>
                <a:lnTo>
                  <a:pt x="2415853" y="1131901"/>
                </a:lnTo>
                <a:lnTo>
                  <a:pt x="2469551" y="1135978"/>
                </a:lnTo>
                <a:lnTo>
                  <a:pt x="2518273" y="1135514"/>
                </a:lnTo>
                <a:lnTo>
                  <a:pt x="2568584" y="1129658"/>
                </a:lnTo>
                <a:lnTo>
                  <a:pt x="2612477" y="1125063"/>
                </a:lnTo>
                <a:lnTo>
                  <a:pt x="2670260" y="1097270"/>
                </a:lnTo>
                <a:lnTo>
                  <a:pt x="2719489" y="1056166"/>
                </a:lnTo>
                <a:lnTo>
                  <a:pt x="2735438" y="1029588"/>
                </a:lnTo>
                <a:lnTo>
                  <a:pt x="2742902" y="979591"/>
                </a:lnTo>
                <a:lnTo>
                  <a:pt x="2741257" y="920842"/>
                </a:lnTo>
                <a:lnTo>
                  <a:pt x="2726734" y="862724"/>
                </a:lnTo>
                <a:lnTo>
                  <a:pt x="2709944" y="812922"/>
                </a:lnTo>
                <a:lnTo>
                  <a:pt x="2677636" y="758262"/>
                </a:lnTo>
                <a:lnTo>
                  <a:pt x="2635908" y="700878"/>
                </a:lnTo>
                <a:lnTo>
                  <a:pt x="2593828" y="639538"/>
                </a:lnTo>
                <a:lnTo>
                  <a:pt x="2550547" y="587148"/>
                </a:lnTo>
                <a:lnTo>
                  <a:pt x="2489586" y="536925"/>
                </a:lnTo>
                <a:lnTo>
                  <a:pt x="2428668" y="494749"/>
                </a:lnTo>
                <a:lnTo>
                  <a:pt x="2375044" y="459649"/>
                </a:lnTo>
                <a:lnTo>
                  <a:pt x="2314531" y="430143"/>
                </a:lnTo>
                <a:lnTo>
                  <a:pt x="2257501" y="399336"/>
                </a:lnTo>
                <a:lnTo>
                  <a:pt x="2197089" y="372042"/>
                </a:lnTo>
                <a:lnTo>
                  <a:pt x="2143889" y="346677"/>
                </a:lnTo>
                <a:lnTo>
                  <a:pt x="2088319" y="319136"/>
                </a:lnTo>
                <a:lnTo>
                  <a:pt x="2031113" y="298402"/>
                </a:lnTo>
                <a:lnTo>
                  <a:pt x="1970940" y="272989"/>
                </a:lnTo>
                <a:lnTo>
                  <a:pt x="1918976" y="251029"/>
                </a:lnTo>
                <a:lnTo>
                  <a:pt x="1863652" y="228190"/>
                </a:lnTo>
                <a:lnTo>
                  <a:pt x="1810783" y="208081"/>
                </a:lnTo>
                <a:lnTo>
                  <a:pt x="1760608" y="187515"/>
                </a:lnTo>
                <a:lnTo>
                  <a:pt x="1705637" y="172187"/>
                </a:lnTo>
                <a:lnTo>
                  <a:pt x="1649718" y="154775"/>
                </a:lnTo>
                <a:lnTo>
                  <a:pt x="1587984" y="130739"/>
                </a:lnTo>
                <a:lnTo>
                  <a:pt x="1528555" y="106748"/>
                </a:lnTo>
                <a:lnTo>
                  <a:pt x="1472491" y="96252"/>
                </a:lnTo>
                <a:lnTo>
                  <a:pt x="1460263" y="9466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Freeform 138"/>
          <p:cNvSpPr/>
          <p:nvPr/>
        </p:nvSpPr>
        <p:spPr>
          <a:xfrm>
            <a:off x="2465466" y="2728102"/>
            <a:ext cx="2349422" cy="1459456"/>
          </a:xfrm>
          <a:custGeom>
            <a:avLst/>
            <a:gdLst/>
            <a:ahLst/>
            <a:cxnLst/>
            <a:rect l="0" t="0" r="0" b="0"/>
            <a:pathLst>
              <a:path w="2349422" h="1459456">
                <a:moveTo>
                  <a:pt x="1356378" y="283048"/>
                </a:moveTo>
                <a:lnTo>
                  <a:pt x="1332332" y="292623"/>
                </a:lnTo>
                <a:lnTo>
                  <a:pt x="1274102" y="330374"/>
                </a:lnTo>
                <a:lnTo>
                  <a:pt x="1214176" y="372901"/>
                </a:lnTo>
                <a:lnTo>
                  <a:pt x="1151807" y="409206"/>
                </a:lnTo>
                <a:lnTo>
                  <a:pt x="1095862" y="445631"/>
                </a:lnTo>
                <a:lnTo>
                  <a:pt x="1040878" y="483052"/>
                </a:lnTo>
                <a:lnTo>
                  <a:pt x="990074" y="509512"/>
                </a:lnTo>
                <a:lnTo>
                  <a:pt x="934978" y="544200"/>
                </a:lnTo>
                <a:lnTo>
                  <a:pt x="879035" y="573929"/>
                </a:lnTo>
                <a:lnTo>
                  <a:pt x="818573" y="610825"/>
                </a:lnTo>
                <a:lnTo>
                  <a:pt x="755218" y="644782"/>
                </a:lnTo>
                <a:lnTo>
                  <a:pt x="699897" y="678285"/>
                </a:lnTo>
                <a:lnTo>
                  <a:pt x="643910" y="707434"/>
                </a:lnTo>
                <a:lnTo>
                  <a:pt x="590910" y="735721"/>
                </a:lnTo>
                <a:lnTo>
                  <a:pt x="540709" y="769428"/>
                </a:lnTo>
                <a:lnTo>
                  <a:pt x="485733" y="809882"/>
                </a:lnTo>
                <a:lnTo>
                  <a:pt x="432933" y="845428"/>
                </a:lnTo>
                <a:lnTo>
                  <a:pt x="399192" y="866530"/>
                </a:lnTo>
                <a:lnTo>
                  <a:pt x="337356" y="915339"/>
                </a:lnTo>
                <a:lnTo>
                  <a:pt x="282221" y="956987"/>
                </a:lnTo>
                <a:lnTo>
                  <a:pt x="220654" y="1009529"/>
                </a:lnTo>
                <a:lnTo>
                  <a:pt x="166836" y="1062159"/>
                </a:lnTo>
                <a:lnTo>
                  <a:pt x="109092" y="1110674"/>
                </a:lnTo>
                <a:lnTo>
                  <a:pt x="72177" y="1160876"/>
                </a:lnTo>
                <a:lnTo>
                  <a:pt x="36843" y="1220389"/>
                </a:lnTo>
                <a:lnTo>
                  <a:pt x="7305" y="1281678"/>
                </a:lnTo>
                <a:lnTo>
                  <a:pt x="0" y="1333463"/>
                </a:lnTo>
                <a:lnTo>
                  <a:pt x="1074" y="1372481"/>
                </a:lnTo>
                <a:lnTo>
                  <a:pt x="9617" y="1391541"/>
                </a:lnTo>
                <a:lnTo>
                  <a:pt x="33170" y="1421015"/>
                </a:lnTo>
                <a:lnTo>
                  <a:pt x="62375" y="1440796"/>
                </a:lnTo>
                <a:lnTo>
                  <a:pt x="113260" y="1456791"/>
                </a:lnTo>
                <a:lnTo>
                  <a:pt x="159155" y="1459455"/>
                </a:lnTo>
                <a:lnTo>
                  <a:pt x="218313" y="1447372"/>
                </a:lnTo>
                <a:lnTo>
                  <a:pt x="280146" y="1430545"/>
                </a:lnTo>
                <a:lnTo>
                  <a:pt x="342043" y="1411922"/>
                </a:lnTo>
                <a:lnTo>
                  <a:pt x="403400" y="1386492"/>
                </a:lnTo>
                <a:lnTo>
                  <a:pt x="457094" y="1370112"/>
                </a:lnTo>
                <a:lnTo>
                  <a:pt x="519113" y="1344418"/>
                </a:lnTo>
                <a:lnTo>
                  <a:pt x="579663" y="1317234"/>
                </a:lnTo>
                <a:lnTo>
                  <a:pt x="633894" y="1301276"/>
                </a:lnTo>
                <a:lnTo>
                  <a:pt x="689667" y="1279622"/>
                </a:lnTo>
                <a:lnTo>
                  <a:pt x="742624" y="1262867"/>
                </a:lnTo>
                <a:lnTo>
                  <a:pt x="805195" y="1237503"/>
                </a:lnTo>
                <a:lnTo>
                  <a:pt x="861051" y="1217020"/>
                </a:lnTo>
                <a:lnTo>
                  <a:pt x="917237" y="1190752"/>
                </a:lnTo>
                <a:lnTo>
                  <a:pt x="970937" y="1169317"/>
                </a:lnTo>
                <a:lnTo>
                  <a:pt x="1034364" y="1135641"/>
                </a:lnTo>
                <a:lnTo>
                  <a:pt x="1096669" y="1093723"/>
                </a:lnTo>
                <a:lnTo>
                  <a:pt x="1150010" y="1065662"/>
                </a:lnTo>
                <a:lnTo>
                  <a:pt x="1209887" y="1023552"/>
                </a:lnTo>
                <a:lnTo>
                  <a:pt x="1268754" y="981438"/>
                </a:lnTo>
                <a:lnTo>
                  <a:pt x="1329434" y="939324"/>
                </a:lnTo>
                <a:lnTo>
                  <a:pt x="1386380" y="901110"/>
                </a:lnTo>
                <a:lnTo>
                  <a:pt x="1446463" y="859581"/>
                </a:lnTo>
                <a:lnTo>
                  <a:pt x="1505616" y="815408"/>
                </a:lnTo>
                <a:lnTo>
                  <a:pt x="1565573" y="772343"/>
                </a:lnTo>
                <a:lnTo>
                  <a:pt x="1624409" y="719819"/>
                </a:lnTo>
                <a:lnTo>
                  <a:pt x="1675987" y="680221"/>
                </a:lnTo>
                <a:lnTo>
                  <a:pt x="1729127" y="640442"/>
                </a:lnTo>
                <a:lnTo>
                  <a:pt x="1790340" y="591418"/>
                </a:lnTo>
                <a:lnTo>
                  <a:pt x="1844067" y="552510"/>
                </a:lnTo>
                <a:lnTo>
                  <a:pt x="1894692" y="513830"/>
                </a:lnTo>
                <a:lnTo>
                  <a:pt x="1949752" y="472394"/>
                </a:lnTo>
                <a:lnTo>
                  <a:pt x="2005688" y="431584"/>
                </a:lnTo>
                <a:lnTo>
                  <a:pt x="2064654" y="392454"/>
                </a:lnTo>
                <a:lnTo>
                  <a:pt x="2123141" y="345375"/>
                </a:lnTo>
                <a:lnTo>
                  <a:pt x="2177362" y="294635"/>
                </a:lnTo>
                <a:lnTo>
                  <a:pt x="2239834" y="241201"/>
                </a:lnTo>
                <a:lnTo>
                  <a:pt x="2289850" y="182751"/>
                </a:lnTo>
                <a:lnTo>
                  <a:pt x="2337865" y="123821"/>
                </a:lnTo>
                <a:lnTo>
                  <a:pt x="2347485" y="103486"/>
                </a:lnTo>
                <a:lnTo>
                  <a:pt x="2349421" y="82750"/>
                </a:lnTo>
                <a:lnTo>
                  <a:pt x="2345213" y="63005"/>
                </a:lnTo>
                <a:lnTo>
                  <a:pt x="2335543" y="46431"/>
                </a:lnTo>
                <a:lnTo>
                  <a:pt x="2311356" y="23946"/>
                </a:lnTo>
                <a:lnTo>
                  <a:pt x="2281963" y="8055"/>
                </a:lnTo>
                <a:lnTo>
                  <a:pt x="2218669" y="0"/>
                </a:lnTo>
                <a:lnTo>
                  <a:pt x="2163356" y="4609"/>
                </a:lnTo>
                <a:lnTo>
                  <a:pt x="2107370" y="9549"/>
                </a:lnTo>
                <a:lnTo>
                  <a:pt x="2051251" y="23696"/>
                </a:lnTo>
                <a:lnTo>
                  <a:pt x="1989516" y="43085"/>
                </a:lnTo>
                <a:lnTo>
                  <a:pt x="1938339" y="54540"/>
                </a:lnTo>
                <a:lnTo>
                  <a:pt x="1883115" y="68891"/>
                </a:lnTo>
                <a:lnTo>
                  <a:pt x="1824546" y="82991"/>
                </a:lnTo>
                <a:lnTo>
                  <a:pt x="1765297" y="101722"/>
                </a:lnTo>
                <a:lnTo>
                  <a:pt x="1705217" y="126044"/>
                </a:lnTo>
                <a:lnTo>
                  <a:pt x="1642218" y="151932"/>
                </a:lnTo>
                <a:lnTo>
                  <a:pt x="1592605" y="170104"/>
                </a:lnTo>
                <a:lnTo>
                  <a:pt x="1538351" y="190288"/>
                </a:lnTo>
                <a:lnTo>
                  <a:pt x="1481519" y="221790"/>
                </a:lnTo>
                <a:lnTo>
                  <a:pt x="1423681" y="243843"/>
                </a:lnTo>
                <a:lnTo>
                  <a:pt x="1384898" y="262853"/>
                </a:lnTo>
                <a:lnTo>
                  <a:pt x="1327643" y="295847"/>
                </a:lnTo>
                <a:lnTo>
                  <a:pt x="1301461" y="312187"/>
                </a:lnTo>
                <a:lnTo>
                  <a:pt x="1274596" y="327557"/>
                </a:lnTo>
                <a:lnTo>
                  <a:pt x="1248698" y="343809"/>
                </a:lnTo>
                <a:lnTo>
                  <a:pt x="1228972" y="354506"/>
                </a:lnTo>
                <a:lnTo>
                  <a:pt x="1187922" y="38833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3" name="Group 152"/>
          <p:cNvGrpSpPr/>
          <p:nvPr/>
        </p:nvGrpSpPr>
        <p:grpSpPr>
          <a:xfrm>
            <a:off x="6163345" y="2558425"/>
            <a:ext cx="2817464" cy="551082"/>
            <a:chOff x="6163345" y="2558425"/>
            <a:chExt cx="2817464" cy="551082"/>
          </a:xfrm>
        </p:grpSpPr>
        <p:sp>
          <p:nvSpPr>
            <p:cNvPr id="140" name="Freeform 139"/>
            <p:cNvSpPr/>
            <p:nvPr/>
          </p:nvSpPr>
          <p:spPr>
            <a:xfrm>
              <a:off x="6163345" y="2659252"/>
              <a:ext cx="248511" cy="450255"/>
            </a:xfrm>
            <a:custGeom>
              <a:avLst/>
              <a:gdLst/>
              <a:ahLst/>
              <a:cxnLst/>
              <a:rect l="0" t="0" r="0" b="0"/>
              <a:pathLst>
                <a:path w="248511" h="450255">
                  <a:moveTo>
                    <a:pt x="237981" y="120271"/>
                  </a:moveTo>
                  <a:lnTo>
                    <a:pt x="194018" y="134925"/>
                  </a:lnTo>
                  <a:lnTo>
                    <a:pt x="177108" y="147841"/>
                  </a:lnTo>
                  <a:lnTo>
                    <a:pt x="138848" y="185253"/>
                  </a:lnTo>
                  <a:lnTo>
                    <a:pt x="111512" y="201786"/>
                  </a:lnTo>
                  <a:lnTo>
                    <a:pt x="66313" y="257828"/>
                  </a:lnTo>
                  <a:lnTo>
                    <a:pt x="36549" y="309874"/>
                  </a:lnTo>
                  <a:lnTo>
                    <a:pt x="30119" y="352575"/>
                  </a:lnTo>
                  <a:lnTo>
                    <a:pt x="33803" y="396682"/>
                  </a:lnTo>
                  <a:lnTo>
                    <a:pt x="47892" y="433797"/>
                  </a:lnTo>
                  <a:lnTo>
                    <a:pt x="56273" y="441593"/>
                  </a:lnTo>
                  <a:lnTo>
                    <a:pt x="78063" y="450254"/>
                  </a:lnTo>
                  <a:lnTo>
                    <a:pt x="88086" y="450224"/>
                  </a:lnTo>
                  <a:lnTo>
                    <a:pt x="105461" y="443951"/>
                  </a:lnTo>
                  <a:lnTo>
                    <a:pt x="150009" y="398440"/>
                  </a:lnTo>
                  <a:lnTo>
                    <a:pt x="165642" y="371147"/>
                  </a:lnTo>
                  <a:lnTo>
                    <a:pt x="172094" y="335245"/>
                  </a:lnTo>
                  <a:lnTo>
                    <a:pt x="168416" y="300560"/>
                  </a:lnTo>
                  <a:lnTo>
                    <a:pt x="159880" y="281898"/>
                  </a:lnTo>
                  <a:lnTo>
                    <a:pt x="147117" y="265805"/>
                  </a:lnTo>
                  <a:lnTo>
                    <a:pt x="91169" y="221021"/>
                  </a:lnTo>
                  <a:lnTo>
                    <a:pt x="38179" y="163044"/>
                  </a:lnTo>
                  <a:lnTo>
                    <a:pt x="9911" y="134439"/>
                  </a:lnTo>
                  <a:lnTo>
                    <a:pt x="2086" y="114090"/>
                  </a:lnTo>
                  <a:lnTo>
                    <a:pt x="0" y="102112"/>
                  </a:lnTo>
                  <a:lnTo>
                    <a:pt x="3920" y="82565"/>
                  </a:lnTo>
                  <a:lnTo>
                    <a:pt x="25500" y="45362"/>
                  </a:lnTo>
                  <a:lnTo>
                    <a:pt x="41770" y="31216"/>
                  </a:lnTo>
                  <a:lnTo>
                    <a:pt x="92256" y="8718"/>
                  </a:lnTo>
                  <a:lnTo>
                    <a:pt x="130722" y="0"/>
                  </a:lnTo>
                  <a:lnTo>
                    <a:pt x="157945" y="1697"/>
                  </a:lnTo>
                  <a:lnTo>
                    <a:pt x="179403" y="9469"/>
                  </a:lnTo>
                  <a:lnTo>
                    <a:pt x="212242" y="33523"/>
                  </a:lnTo>
                  <a:lnTo>
                    <a:pt x="234124" y="59473"/>
                  </a:lnTo>
                  <a:lnTo>
                    <a:pt x="242116" y="79212"/>
                  </a:lnTo>
                  <a:lnTo>
                    <a:pt x="248510" y="109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590839" y="2863751"/>
              <a:ext cx="126343" cy="84229"/>
            </a:xfrm>
            <a:custGeom>
              <a:avLst/>
              <a:gdLst/>
              <a:ahLst/>
              <a:cxnLst/>
              <a:rect l="0" t="0" r="0" b="0"/>
              <a:pathLst>
                <a:path w="126343" h="84229">
                  <a:moveTo>
                    <a:pt x="126342" y="0"/>
                  </a:moveTo>
                  <a:lnTo>
                    <a:pt x="107192" y="16811"/>
                  </a:lnTo>
                  <a:lnTo>
                    <a:pt x="49671" y="5522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590839" y="2853222"/>
              <a:ext cx="115815" cy="115815"/>
            </a:xfrm>
            <a:custGeom>
              <a:avLst/>
              <a:gdLst/>
              <a:ahLst/>
              <a:cxnLst/>
              <a:rect l="0" t="0" r="0" b="0"/>
              <a:pathLst>
                <a:path w="115815" h="115815">
                  <a:moveTo>
                    <a:pt x="0" y="0"/>
                  </a:moveTo>
                  <a:lnTo>
                    <a:pt x="63333" y="63334"/>
                  </a:lnTo>
                  <a:lnTo>
                    <a:pt x="115814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850501" y="2726880"/>
              <a:ext cx="259581" cy="290423"/>
            </a:xfrm>
            <a:custGeom>
              <a:avLst/>
              <a:gdLst/>
              <a:ahLst/>
              <a:cxnLst/>
              <a:rect l="0" t="0" r="0" b="0"/>
              <a:pathLst>
                <a:path w="259581" h="290423">
                  <a:moveTo>
                    <a:pt x="150949" y="0"/>
                  </a:moveTo>
                  <a:lnTo>
                    <a:pt x="128593" y="0"/>
                  </a:lnTo>
                  <a:lnTo>
                    <a:pt x="97922" y="11179"/>
                  </a:lnTo>
                  <a:lnTo>
                    <a:pt x="72196" y="34898"/>
                  </a:lnTo>
                  <a:lnTo>
                    <a:pt x="38514" y="84665"/>
                  </a:lnTo>
                  <a:lnTo>
                    <a:pt x="22489" y="112823"/>
                  </a:lnTo>
                  <a:lnTo>
                    <a:pt x="6043" y="139104"/>
                  </a:lnTo>
                  <a:lnTo>
                    <a:pt x="1703" y="148888"/>
                  </a:lnTo>
                  <a:lnTo>
                    <a:pt x="0" y="172238"/>
                  </a:lnTo>
                  <a:lnTo>
                    <a:pt x="8438" y="219766"/>
                  </a:lnTo>
                  <a:lnTo>
                    <a:pt x="23586" y="252290"/>
                  </a:lnTo>
                  <a:lnTo>
                    <a:pt x="48481" y="278564"/>
                  </a:lnTo>
                  <a:lnTo>
                    <a:pt x="71093" y="287583"/>
                  </a:lnTo>
                  <a:lnTo>
                    <a:pt x="95571" y="290422"/>
                  </a:lnTo>
                  <a:lnTo>
                    <a:pt x="118148" y="287784"/>
                  </a:lnTo>
                  <a:lnTo>
                    <a:pt x="136761" y="279592"/>
                  </a:lnTo>
                  <a:lnTo>
                    <a:pt x="173364" y="249681"/>
                  </a:lnTo>
                  <a:lnTo>
                    <a:pt x="220643" y="189250"/>
                  </a:lnTo>
                  <a:lnTo>
                    <a:pt x="257621" y="135384"/>
                  </a:lnTo>
                  <a:lnTo>
                    <a:pt x="259580" y="115153"/>
                  </a:lnTo>
                  <a:lnTo>
                    <a:pt x="251306" y="67980"/>
                  </a:lnTo>
                  <a:lnTo>
                    <a:pt x="238836" y="47371"/>
                  </a:lnTo>
                  <a:lnTo>
                    <a:pt x="230597" y="38600"/>
                  </a:lnTo>
                  <a:lnTo>
                    <a:pt x="208965" y="28854"/>
                  </a:lnTo>
                  <a:lnTo>
                    <a:pt x="187263" y="25692"/>
                  </a:lnTo>
                  <a:lnTo>
                    <a:pt x="161478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201492" y="296903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285720" y="2678226"/>
              <a:ext cx="284270" cy="302151"/>
            </a:xfrm>
            <a:custGeom>
              <a:avLst/>
              <a:gdLst/>
              <a:ahLst/>
              <a:cxnLst/>
              <a:rect l="0" t="0" r="0" b="0"/>
              <a:pathLst>
                <a:path w="284270" h="302151">
                  <a:moveTo>
                    <a:pt x="0" y="48654"/>
                  </a:moveTo>
                  <a:lnTo>
                    <a:pt x="9575" y="24608"/>
                  </a:lnTo>
                  <a:lnTo>
                    <a:pt x="20244" y="10281"/>
                  </a:lnTo>
                  <a:lnTo>
                    <a:pt x="39023" y="2354"/>
                  </a:lnTo>
                  <a:lnTo>
                    <a:pt x="62967" y="0"/>
                  </a:lnTo>
                  <a:lnTo>
                    <a:pt x="89207" y="2854"/>
                  </a:lnTo>
                  <a:lnTo>
                    <a:pt x="110228" y="14261"/>
                  </a:lnTo>
                  <a:lnTo>
                    <a:pt x="142787" y="50179"/>
                  </a:lnTo>
                  <a:lnTo>
                    <a:pt x="159031" y="80692"/>
                  </a:lnTo>
                  <a:lnTo>
                    <a:pt x="165663" y="123138"/>
                  </a:lnTo>
                  <a:lnTo>
                    <a:pt x="152263" y="181477"/>
                  </a:lnTo>
                  <a:lnTo>
                    <a:pt x="134019" y="234941"/>
                  </a:lnTo>
                  <a:lnTo>
                    <a:pt x="108231" y="274055"/>
                  </a:lnTo>
                  <a:lnTo>
                    <a:pt x="81982" y="297024"/>
                  </a:lnTo>
                  <a:lnTo>
                    <a:pt x="59053" y="302150"/>
                  </a:lnTo>
                  <a:lnTo>
                    <a:pt x="46388" y="301880"/>
                  </a:lnTo>
                  <a:lnTo>
                    <a:pt x="35605" y="298190"/>
                  </a:lnTo>
                  <a:lnTo>
                    <a:pt x="17384" y="284731"/>
                  </a:lnTo>
                  <a:lnTo>
                    <a:pt x="7726" y="263932"/>
                  </a:lnTo>
                  <a:lnTo>
                    <a:pt x="4603" y="240260"/>
                  </a:lnTo>
                  <a:lnTo>
                    <a:pt x="7115" y="218040"/>
                  </a:lnTo>
                  <a:lnTo>
                    <a:pt x="12932" y="208372"/>
                  </a:lnTo>
                  <a:lnTo>
                    <a:pt x="31874" y="191390"/>
                  </a:lnTo>
                  <a:lnTo>
                    <a:pt x="68845" y="174265"/>
                  </a:lnTo>
                  <a:lnTo>
                    <a:pt x="92598" y="171941"/>
                  </a:lnTo>
                  <a:lnTo>
                    <a:pt x="147115" y="182999"/>
                  </a:lnTo>
                  <a:lnTo>
                    <a:pt x="205594" y="194103"/>
                  </a:lnTo>
                  <a:lnTo>
                    <a:pt x="264651" y="195797"/>
                  </a:lnTo>
                  <a:lnTo>
                    <a:pt x="284269" y="196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570487" y="2623187"/>
              <a:ext cx="240105" cy="382876"/>
            </a:xfrm>
            <a:custGeom>
              <a:avLst/>
              <a:gdLst/>
              <a:ahLst/>
              <a:cxnLst/>
              <a:rect l="0" t="0" r="0" b="0"/>
              <a:pathLst>
                <a:path w="240105" h="382876">
                  <a:moveTo>
                    <a:pt x="167959" y="19466"/>
                  </a:moveTo>
                  <a:lnTo>
                    <a:pt x="140402" y="12230"/>
                  </a:lnTo>
                  <a:lnTo>
                    <a:pt x="87299" y="6468"/>
                  </a:lnTo>
                  <a:lnTo>
                    <a:pt x="36733" y="0"/>
                  </a:lnTo>
                  <a:lnTo>
                    <a:pt x="15659" y="5355"/>
                  </a:lnTo>
                  <a:lnTo>
                    <a:pt x="6764" y="10059"/>
                  </a:lnTo>
                  <a:lnTo>
                    <a:pt x="2004" y="16704"/>
                  </a:lnTo>
                  <a:lnTo>
                    <a:pt x="0" y="24643"/>
                  </a:lnTo>
                  <a:lnTo>
                    <a:pt x="7973" y="82365"/>
                  </a:lnTo>
                  <a:lnTo>
                    <a:pt x="17727" y="144021"/>
                  </a:lnTo>
                  <a:lnTo>
                    <a:pt x="18671" y="158654"/>
                  </a:lnTo>
                  <a:lnTo>
                    <a:pt x="21640" y="166070"/>
                  </a:lnTo>
                  <a:lnTo>
                    <a:pt x="25959" y="168675"/>
                  </a:lnTo>
                  <a:lnTo>
                    <a:pt x="84663" y="152316"/>
                  </a:lnTo>
                  <a:lnTo>
                    <a:pt x="121182" y="153325"/>
                  </a:lnTo>
                  <a:lnTo>
                    <a:pt x="180992" y="170512"/>
                  </a:lnTo>
                  <a:lnTo>
                    <a:pt x="205336" y="183693"/>
                  </a:lnTo>
                  <a:lnTo>
                    <a:pt x="223955" y="201250"/>
                  </a:lnTo>
                  <a:lnTo>
                    <a:pt x="233790" y="223871"/>
                  </a:lnTo>
                  <a:lnTo>
                    <a:pt x="240104" y="282110"/>
                  </a:lnTo>
                  <a:lnTo>
                    <a:pt x="234728" y="309332"/>
                  </a:lnTo>
                  <a:lnTo>
                    <a:pt x="223370" y="331959"/>
                  </a:lnTo>
                  <a:lnTo>
                    <a:pt x="177465" y="373020"/>
                  </a:lnTo>
                  <a:lnTo>
                    <a:pt x="150737" y="381322"/>
                  </a:lnTo>
                  <a:lnTo>
                    <a:pt x="105924" y="382875"/>
                  </a:lnTo>
                  <a:lnTo>
                    <a:pt x="69249" y="379046"/>
                  </a:lnTo>
                  <a:lnTo>
                    <a:pt x="41616" y="3774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012186" y="2700234"/>
              <a:ext cx="157929" cy="5590"/>
            </a:xfrm>
            <a:custGeom>
              <a:avLst/>
              <a:gdLst/>
              <a:ahLst/>
              <a:cxnLst/>
              <a:rect l="0" t="0" r="0" b="0"/>
              <a:pathLst>
                <a:path w="157929" h="5590">
                  <a:moveTo>
                    <a:pt x="157928" y="5589"/>
                  </a:moveTo>
                  <a:lnTo>
                    <a:pt x="141160" y="0"/>
                  </a:lnTo>
                  <a:lnTo>
                    <a:pt x="123569" y="376"/>
                  </a:lnTo>
                  <a:lnTo>
                    <a:pt x="63759" y="4903"/>
                  </a:lnTo>
                  <a:lnTo>
                    <a:pt x="14328" y="545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012186" y="2779523"/>
              <a:ext cx="189515" cy="10529"/>
            </a:xfrm>
            <a:custGeom>
              <a:avLst/>
              <a:gdLst/>
              <a:ahLst/>
              <a:cxnLst/>
              <a:rect l="0" t="0" r="0" b="0"/>
              <a:pathLst>
                <a:path w="189515" h="10529">
                  <a:moveTo>
                    <a:pt x="189514" y="10528"/>
                  </a:moveTo>
                  <a:lnTo>
                    <a:pt x="130896" y="10528"/>
                  </a:lnTo>
                  <a:lnTo>
                    <a:pt x="75552" y="3293"/>
                  </a:lnTo>
                  <a:lnTo>
                    <a:pt x="21987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391212" y="2558425"/>
              <a:ext cx="21058" cy="336912"/>
            </a:xfrm>
            <a:custGeom>
              <a:avLst/>
              <a:gdLst/>
              <a:ahLst/>
              <a:cxnLst/>
              <a:rect l="0" t="0" r="0" b="0"/>
              <a:pathLst>
                <a:path w="21058" h="336912">
                  <a:moveTo>
                    <a:pt x="0" y="0"/>
                  </a:moveTo>
                  <a:lnTo>
                    <a:pt x="0" y="44366"/>
                  </a:lnTo>
                  <a:lnTo>
                    <a:pt x="1171" y="101922"/>
                  </a:lnTo>
                  <a:lnTo>
                    <a:pt x="8334" y="158303"/>
                  </a:lnTo>
                  <a:lnTo>
                    <a:pt x="10096" y="219742"/>
                  </a:lnTo>
                  <a:lnTo>
                    <a:pt x="16508" y="278629"/>
                  </a:lnTo>
                  <a:lnTo>
                    <a:pt x="13991" y="311843"/>
                  </a:lnTo>
                  <a:lnTo>
                    <a:pt x="21057" y="33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485261" y="2587133"/>
              <a:ext cx="295507" cy="321762"/>
            </a:xfrm>
            <a:custGeom>
              <a:avLst/>
              <a:gdLst/>
              <a:ahLst/>
              <a:cxnLst/>
              <a:rect l="0" t="0" r="0" b="0"/>
              <a:pathLst>
                <a:path w="295507" h="321762">
                  <a:moveTo>
                    <a:pt x="11236" y="55520"/>
                  </a:moveTo>
                  <a:lnTo>
                    <a:pt x="55558" y="13537"/>
                  </a:lnTo>
                  <a:lnTo>
                    <a:pt x="75388" y="2545"/>
                  </a:lnTo>
                  <a:lnTo>
                    <a:pt x="95900" y="0"/>
                  </a:lnTo>
                  <a:lnTo>
                    <a:pt x="137664" y="7898"/>
                  </a:lnTo>
                  <a:lnTo>
                    <a:pt x="155554" y="20316"/>
                  </a:lnTo>
                  <a:lnTo>
                    <a:pt x="186103" y="56885"/>
                  </a:lnTo>
                  <a:lnTo>
                    <a:pt x="210273" y="116675"/>
                  </a:lnTo>
                  <a:lnTo>
                    <a:pt x="215511" y="140022"/>
                  </a:lnTo>
                  <a:lnTo>
                    <a:pt x="209341" y="190018"/>
                  </a:lnTo>
                  <a:lnTo>
                    <a:pt x="191268" y="239625"/>
                  </a:lnTo>
                  <a:lnTo>
                    <a:pt x="160765" y="275016"/>
                  </a:lnTo>
                  <a:lnTo>
                    <a:pt x="109706" y="308840"/>
                  </a:lnTo>
                  <a:lnTo>
                    <a:pt x="86586" y="319405"/>
                  </a:lnTo>
                  <a:lnTo>
                    <a:pt x="64613" y="321761"/>
                  </a:lnTo>
                  <a:lnTo>
                    <a:pt x="21910" y="313741"/>
                  </a:lnTo>
                  <a:lnTo>
                    <a:pt x="13673" y="308385"/>
                  </a:lnTo>
                  <a:lnTo>
                    <a:pt x="1400" y="293077"/>
                  </a:lnTo>
                  <a:lnTo>
                    <a:pt x="0" y="284081"/>
                  </a:lnTo>
                  <a:lnTo>
                    <a:pt x="4682" y="264727"/>
                  </a:lnTo>
                  <a:lnTo>
                    <a:pt x="26062" y="234100"/>
                  </a:lnTo>
                  <a:lnTo>
                    <a:pt x="54623" y="213977"/>
                  </a:lnTo>
                  <a:lnTo>
                    <a:pt x="74973" y="210953"/>
                  </a:lnTo>
                  <a:lnTo>
                    <a:pt x="127811" y="212954"/>
                  </a:lnTo>
                  <a:lnTo>
                    <a:pt x="188935" y="224835"/>
                  </a:lnTo>
                  <a:lnTo>
                    <a:pt x="243864" y="247702"/>
                  </a:lnTo>
                  <a:lnTo>
                    <a:pt x="295506" y="255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833409" y="2758466"/>
              <a:ext cx="136872" cy="126343"/>
            </a:xfrm>
            <a:custGeom>
              <a:avLst/>
              <a:gdLst/>
              <a:ahLst/>
              <a:cxnLst/>
              <a:rect l="0" t="0" r="0" b="0"/>
              <a:pathLst>
                <a:path w="136872" h="126343">
                  <a:moveTo>
                    <a:pt x="136871" y="0"/>
                  </a:moveTo>
                  <a:lnTo>
                    <a:pt x="112824" y="9575"/>
                  </a:lnTo>
                  <a:lnTo>
                    <a:pt x="56173" y="59898"/>
                  </a:lnTo>
                  <a:lnTo>
                    <a:pt x="6240" y="11791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833409" y="2726880"/>
              <a:ext cx="147400" cy="178986"/>
            </a:xfrm>
            <a:custGeom>
              <a:avLst/>
              <a:gdLst/>
              <a:ahLst/>
              <a:cxnLst/>
              <a:rect l="0" t="0" r="0" b="0"/>
              <a:pathLst>
                <a:path w="147400" h="178986">
                  <a:moveTo>
                    <a:pt x="0" y="0"/>
                  </a:moveTo>
                  <a:lnTo>
                    <a:pt x="44322" y="61111"/>
                  </a:lnTo>
                  <a:lnTo>
                    <a:pt x="95048" y="121132"/>
                  </a:lnTo>
                  <a:lnTo>
                    <a:pt x="147399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6726525" y="3274362"/>
            <a:ext cx="1011922" cy="487233"/>
            <a:chOff x="6726525" y="3274362"/>
            <a:chExt cx="1011922" cy="487233"/>
          </a:xfrm>
        </p:grpSpPr>
        <p:sp>
          <p:nvSpPr>
            <p:cNvPr id="154" name="Freeform 153"/>
            <p:cNvSpPr/>
            <p:nvPr/>
          </p:nvSpPr>
          <p:spPr>
            <a:xfrm>
              <a:off x="6726525" y="3298593"/>
              <a:ext cx="317041" cy="463002"/>
            </a:xfrm>
            <a:custGeom>
              <a:avLst/>
              <a:gdLst/>
              <a:ahLst/>
              <a:cxnLst/>
              <a:rect l="0" t="0" r="0" b="0"/>
              <a:pathLst>
                <a:path w="317041" h="463002">
                  <a:moveTo>
                    <a:pt x="95941" y="28412"/>
                  </a:moveTo>
                  <a:lnTo>
                    <a:pt x="60025" y="89522"/>
                  </a:lnTo>
                  <a:lnTo>
                    <a:pt x="25643" y="143954"/>
                  </a:lnTo>
                  <a:lnTo>
                    <a:pt x="4662" y="170141"/>
                  </a:lnTo>
                  <a:lnTo>
                    <a:pt x="1163" y="172031"/>
                  </a:lnTo>
                  <a:lnTo>
                    <a:pt x="0" y="169781"/>
                  </a:lnTo>
                  <a:lnTo>
                    <a:pt x="6540" y="135365"/>
                  </a:lnTo>
                  <a:lnTo>
                    <a:pt x="34979" y="79737"/>
                  </a:lnTo>
                  <a:lnTo>
                    <a:pt x="68228" y="36572"/>
                  </a:lnTo>
                  <a:lnTo>
                    <a:pt x="88303" y="19170"/>
                  </a:lnTo>
                  <a:lnTo>
                    <a:pt x="125914" y="3967"/>
                  </a:lnTo>
                  <a:lnTo>
                    <a:pt x="152936" y="0"/>
                  </a:lnTo>
                  <a:lnTo>
                    <a:pt x="177424" y="4476"/>
                  </a:lnTo>
                  <a:lnTo>
                    <a:pt x="207822" y="20150"/>
                  </a:lnTo>
                  <a:lnTo>
                    <a:pt x="222875" y="34098"/>
                  </a:lnTo>
                  <a:lnTo>
                    <a:pt x="237926" y="62852"/>
                  </a:lnTo>
                  <a:lnTo>
                    <a:pt x="250373" y="113897"/>
                  </a:lnTo>
                  <a:lnTo>
                    <a:pt x="253178" y="174629"/>
                  </a:lnTo>
                  <a:lnTo>
                    <a:pt x="248074" y="225634"/>
                  </a:lnTo>
                  <a:lnTo>
                    <a:pt x="235870" y="278459"/>
                  </a:lnTo>
                  <a:lnTo>
                    <a:pt x="219075" y="328928"/>
                  </a:lnTo>
                  <a:lnTo>
                    <a:pt x="200275" y="368188"/>
                  </a:lnTo>
                  <a:lnTo>
                    <a:pt x="157600" y="424409"/>
                  </a:lnTo>
                  <a:lnTo>
                    <a:pt x="127079" y="449641"/>
                  </a:lnTo>
                  <a:lnTo>
                    <a:pt x="106271" y="460510"/>
                  </a:lnTo>
                  <a:lnTo>
                    <a:pt x="85325" y="463001"/>
                  </a:lnTo>
                  <a:lnTo>
                    <a:pt x="65486" y="459038"/>
                  </a:lnTo>
                  <a:lnTo>
                    <a:pt x="48870" y="449479"/>
                  </a:lnTo>
                  <a:lnTo>
                    <a:pt x="36806" y="434312"/>
                  </a:lnTo>
                  <a:lnTo>
                    <a:pt x="31951" y="425354"/>
                  </a:lnTo>
                  <a:lnTo>
                    <a:pt x="29677" y="402922"/>
                  </a:lnTo>
                  <a:lnTo>
                    <a:pt x="37748" y="350394"/>
                  </a:lnTo>
                  <a:lnTo>
                    <a:pt x="50190" y="329053"/>
                  </a:lnTo>
                  <a:lnTo>
                    <a:pt x="58422" y="320086"/>
                  </a:lnTo>
                  <a:lnTo>
                    <a:pt x="80045" y="310123"/>
                  </a:lnTo>
                  <a:lnTo>
                    <a:pt x="105254" y="306865"/>
                  </a:lnTo>
                  <a:lnTo>
                    <a:pt x="167863" y="317273"/>
                  </a:lnTo>
                  <a:lnTo>
                    <a:pt x="222049" y="333881"/>
                  </a:lnTo>
                  <a:lnTo>
                    <a:pt x="274895" y="348965"/>
                  </a:lnTo>
                  <a:lnTo>
                    <a:pt x="317040" y="3442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296249" y="3400704"/>
              <a:ext cx="94757" cy="31587"/>
            </a:xfrm>
            <a:custGeom>
              <a:avLst/>
              <a:gdLst/>
              <a:ahLst/>
              <a:cxnLst/>
              <a:rect l="0" t="0" r="0" b="0"/>
              <a:pathLst>
                <a:path w="94757" h="31587">
                  <a:moveTo>
                    <a:pt x="94756" y="0"/>
                  </a:moveTo>
                  <a:lnTo>
                    <a:pt x="34815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296249" y="3484932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2725" y="0"/>
                  </a:lnTo>
                  <a:lnTo>
                    <a:pt x="2777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7727917" y="3274362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10529" y="48931"/>
                  </a:lnTo>
                  <a:lnTo>
                    <a:pt x="10529" y="96776"/>
                  </a:lnTo>
                  <a:lnTo>
                    <a:pt x="10529" y="147998"/>
                  </a:lnTo>
                  <a:lnTo>
                    <a:pt x="7409" y="197100"/>
                  </a:lnTo>
                  <a:lnTo>
                    <a:pt x="2195" y="23816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8119640" y="3348062"/>
            <a:ext cx="124174" cy="147400"/>
            <a:chOff x="8119640" y="3348062"/>
            <a:chExt cx="124174" cy="147400"/>
          </a:xfrm>
        </p:grpSpPr>
        <p:sp>
          <p:nvSpPr>
            <p:cNvPr id="159" name="Freeform 158"/>
            <p:cNvSpPr/>
            <p:nvPr/>
          </p:nvSpPr>
          <p:spPr>
            <a:xfrm>
              <a:off x="8127558" y="3348062"/>
              <a:ext cx="116256" cy="121153"/>
            </a:xfrm>
            <a:custGeom>
              <a:avLst/>
              <a:gdLst/>
              <a:ahLst/>
              <a:cxnLst/>
              <a:rect l="0" t="0" r="0" b="0"/>
              <a:pathLst>
                <a:path w="116256" h="121153">
                  <a:moveTo>
                    <a:pt x="116255" y="0"/>
                  </a:moveTo>
                  <a:lnTo>
                    <a:pt x="59860" y="57565"/>
                  </a:lnTo>
                  <a:lnTo>
                    <a:pt x="7836" y="115177"/>
                  </a:lnTo>
                  <a:lnTo>
                    <a:pt x="0" y="1211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119640" y="3385415"/>
              <a:ext cx="82061" cy="110047"/>
            </a:xfrm>
            <a:custGeom>
              <a:avLst/>
              <a:gdLst/>
              <a:ahLst/>
              <a:cxnLst/>
              <a:rect l="0" t="0" r="0" b="0"/>
              <a:pathLst>
                <a:path w="82061" h="110047">
                  <a:moveTo>
                    <a:pt x="0" y="0"/>
                  </a:moveTo>
                  <a:lnTo>
                    <a:pt x="43612" y="57317"/>
                  </a:lnTo>
                  <a:lnTo>
                    <a:pt x="82060" y="1100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6282620" y="3853815"/>
            <a:ext cx="1518997" cy="768013"/>
            <a:chOff x="6282620" y="3853815"/>
            <a:chExt cx="1518997" cy="768013"/>
          </a:xfrm>
        </p:grpSpPr>
        <p:sp>
          <p:nvSpPr>
            <p:cNvPr id="162" name="Freeform 161"/>
            <p:cNvSpPr/>
            <p:nvPr/>
          </p:nvSpPr>
          <p:spPr>
            <a:xfrm>
              <a:off x="7654218" y="4221927"/>
              <a:ext cx="147399" cy="136872"/>
            </a:xfrm>
            <a:custGeom>
              <a:avLst/>
              <a:gdLst/>
              <a:ahLst/>
              <a:cxnLst/>
              <a:rect l="0" t="0" r="0" b="0"/>
              <a:pathLst>
                <a:path w="147399" h="136872">
                  <a:moveTo>
                    <a:pt x="147398" y="0"/>
                  </a:moveTo>
                  <a:lnTo>
                    <a:pt x="93284" y="42662"/>
                  </a:lnTo>
                  <a:lnTo>
                    <a:pt x="35625" y="91279"/>
                  </a:lnTo>
                  <a:lnTo>
                    <a:pt x="9463" y="11816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633161" y="4200870"/>
              <a:ext cx="157928" cy="210571"/>
            </a:xfrm>
            <a:custGeom>
              <a:avLst/>
              <a:gdLst/>
              <a:ahLst/>
              <a:cxnLst/>
              <a:rect l="0" t="0" r="0" b="0"/>
              <a:pathLst>
                <a:path w="157928" h="210571">
                  <a:moveTo>
                    <a:pt x="0" y="0"/>
                  </a:moveTo>
                  <a:lnTo>
                    <a:pt x="42661" y="60873"/>
                  </a:lnTo>
                  <a:lnTo>
                    <a:pt x="91279" y="117759"/>
                  </a:lnTo>
                  <a:lnTo>
                    <a:pt x="126345" y="173926"/>
                  </a:lnTo>
                  <a:lnTo>
                    <a:pt x="15792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338362" y="4232455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0529"/>
                  </a:moveTo>
                  <a:lnTo>
                    <a:pt x="78254" y="10529"/>
                  </a:lnTo>
                  <a:lnTo>
                    <a:pt x="24776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327834" y="4306155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09839" y="10529"/>
                  </a:lnTo>
                  <a:lnTo>
                    <a:pt x="55665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875109" y="3906072"/>
              <a:ext cx="42114" cy="189514"/>
            </a:xfrm>
            <a:custGeom>
              <a:avLst/>
              <a:gdLst/>
              <a:ahLst/>
              <a:cxnLst/>
              <a:rect l="0" t="0" r="0" b="0"/>
              <a:pathLst>
                <a:path w="42114" h="189514">
                  <a:moveTo>
                    <a:pt x="42113" y="0"/>
                  </a:moveTo>
                  <a:lnTo>
                    <a:pt x="24155" y="61111"/>
                  </a:lnTo>
                  <a:lnTo>
                    <a:pt x="12554" y="121131"/>
                  </a:lnTo>
                  <a:lnTo>
                    <a:pt x="2461" y="17205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706653" y="4169285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21057"/>
                  </a:moveTo>
                  <a:lnTo>
                    <a:pt x="204595" y="21057"/>
                  </a:lnTo>
                  <a:lnTo>
                    <a:pt x="150422" y="13821"/>
                  </a:lnTo>
                  <a:lnTo>
                    <a:pt x="91540" y="8059"/>
                  </a:lnTo>
                  <a:lnTo>
                    <a:pt x="29521" y="15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990922" y="4327212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001450" y="423245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034971" y="4280818"/>
              <a:ext cx="103351" cy="144050"/>
            </a:xfrm>
            <a:custGeom>
              <a:avLst/>
              <a:gdLst/>
              <a:ahLst/>
              <a:cxnLst/>
              <a:rect l="0" t="0" r="0" b="0"/>
              <a:pathLst>
                <a:path w="103351" h="144050">
                  <a:moveTo>
                    <a:pt x="29651" y="56923"/>
                  </a:moveTo>
                  <a:lnTo>
                    <a:pt x="21317" y="94400"/>
                  </a:lnTo>
                  <a:lnTo>
                    <a:pt x="13966" y="140235"/>
                  </a:lnTo>
                  <a:lnTo>
                    <a:pt x="11006" y="144049"/>
                  </a:lnTo>
                  <a:lnTo>
                    <a:pt x="7862" y="143083"/>
                  </a:lnTo>
                  <a:lnTo>
                    <a:pt x="4596" y="138929"/>
                  </a:lnTo>
                  <a:lnTo>
                    <a:pt x="0" y="110727"/>
                  </a:lnTo>
                  <a:lnTo>
                    <a:pt x="9773" y="57076"/>
                  </a:lnTo>
                  <a:lnTo>
                    <a:pt x="28454" y="14839"/>
                  </a:lnTo>
                  <a:lnTo>
                    <a:pt x="37042" y="7810"/>
                  </a:lnTo>
                  <a:lnTo>
                    <a:pt x="59062" y="0"/>
                  </a:lnTo>
                  <a:lnTo>
                    <a:pt x="67976" y="1426"/>
                  </a:lnTo>
                  <a:lnTo>
                    <a:pt x="75088" y="5887"/>
                  </a:lnTo>
                  <a:lnTo>
                    <a:pt x="86109" y="20202"/>
                  </a:lnTo>
                  <a:lnTo>
                    <a:pt x="94908" y="38263"/>
                  </a:lnTo>
                  <a:lnTo>
                    <a:pt x="102239" y="94038"/>
                  </a:lnTo>
                  <a:lnTo>
                    <a:pt x="103350" y="1200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201492" y="443249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282620" y="3853815"/>
              <a:ext cx="1045019" cy="768013"/>
            </a:xfrm>
            <a:custGeom>
              <a:avLst/>
              <a:gdLst/>
              <a:ahLst/>
              <a:cxnLst/>
              <a:rect l="0" t="0" r="0" b="0"/>
              <a:pathLst>
                <a:path w="1045019" h="768013">
                  <a:moveTo>
                    <a:pt x="982043" y="52257"/>
                  </a:moveTo>
                  <a:lnTo>
                    <a:pt x="928168" y="34299"/>
                  </a:lnTo>
                  <a:lnTo>
                    <a:pt x="880803" y="23710"/>
                  </a:lnTo>
                  <a:lnTo>
                    <a:pt x="821406" y="15683"/>
                  </a:lnTo>
                  <a:lnTo>
                    <a:pt x="767551" y="6195"/>
                  </a:lnTo>
                  <a:lnTo>
                    <a:pt x="718318" y="1564"/>
                  </a:lnTo>
                  <a:lnTo>
                    <a:pt x="658591" y="0"/>
                  </a:lnTo>
                  <a:lnTo>
                    <a:pt x="608825" y="899"/>
                  </a:lnTo>
                  <a:lnTo>
                    <a:pt x="557035" y="8054"/>
                  </a:lnTo>
                  <a:lnTo>
                    <a:pt x="504645" y="16413"/>
                  </a:lnTo>
                  <a:lnTo>
                    <a:pt x="453247" y="21749"/>
                  </a:lnTo>
                  <a:lnTo>
                    <a:pt x="390246" y="40208"/>
                  </a:lnTo>
                  <a:lnTo>
                    <a:pt x="327412" y="61056"/>
                  </a:lnTo>
                  <a:lnTo>
                    <a:pt x="269940" y="80468"/>
                  </a:lnTo>
                  <a:lnTo>
                    <a:pt x="216646" y="105620"/>
                  </a:lnTo>
                  <a:lnTo>
                    <a:pt x="155173" y="140090"/>
                  </a:lnTo>
                  <a:lnTo>
                    <a:pt x="98141" y="189133"/>
                  </a:lnTo>
                  <a:lnTo>
                    <a:pt x="48545" y="243850"/>
                  </a:lnTo>
                  <a:lnTo>
                    <a:pt x="11994" y="305124"/>
                  </a:lnTo>
                  <a:lnTo>
                    <a:pt x="0" y="342170"/>
                  </a:lnTo>
                  <a:lnTo>
                    <a:pt x="216" y="382782"/>
                  </a:lnTo>
                  <a:lnTo>
                    <a:pt x="10769" y="438427"/>
                  </a:lnTo>
                  <a:lnTo>
                    <a:pt x="21864" y="478113"/>
                  </a:lnTo>
                  <a:lnTo>
                    <a:pt x="45981" y="513670"/>
                  </a:lnTo>
                  <a:lnTo>
                    <a:pt x="102367" y="571591"/>
                  </a:lnTo>
                  <a:lnTo>
                    <a:pt x="161235" y="612601"/>
                  </a:lnTo>
                  <a:lnTo>
                    <a:pt x="213517" y="639806"/>
                  </a:lnTo>
                  <a:lnTo>
                    <a:pt x="271326" y="665298"/>
                  </a:lnTo>
                  <a:lnTo>
                    <a:pt x="290653" y="676839"/>
                  </a:lnTo>
                  <a:lnTo>
                    <a:pt x="341188" y="696901"/>
                  </a:lnTo>
                  <a:lnTo>
                    <a:pt x="396230" y="717457"/>
                  </a:lnTo>
                  <a:lnTo>
                    <a:pt x="450993" y="732783"/>
                  </a:lnTo>
                  <a:lnTo>
                    <a:pt x="507652" y="750606"/>
                  </a:lnTo>
                  <a:lnTo>
                    <a:pt x="558660" y="763507"/>
                  </a:lnTo>
                  <a:lnTo>
                    <a:pt x="613796" y="767269"/>
                  </a:lnTo>
                  <a:lnTo>
                    <a:pt x="669747" y="768012"/>
                  </a:lnTo>
                  <a:lnTo>
                    <a:pt x="724689" y="766989"/>
                  </a:lnTo>
                  <a:lnTo>
                    <a:pt x="786975" y="753536"/>
                  </a:lnTo>
                  <a:lnTo>
                    <a:pt x="844441" y="733408"/>
                  </a:lnTo>
                  <a:lnTo>
                    <a:pt x="899946" y="694215"/>
                  </a:lnTo>
                  <a:lnTo>
                    <a:pt x="956985" y="645346"/>
                  </a:lnTo>
                  <a:lnTo>
                    <a:pt x="984286" y="601642"/>
                  </a:lnTo>
                  <a:lnTo>
                    <a:pt x="1011569" y="547347"/>
                  </a:lnTo>
                  <a:lnTo>
                    <a:pt x="1033952" y="488248"/>
                  </a:lnTo>
                  <a:lnTo>
                    <a:pt x="1042989" y="428627"/>
                  </a:lnTo>
                  <a:lnTo>
                    <a:pt x="1044554" y="380323"/>
                  </a:lnTo>
                  <a:lnTo>
                    <a:pt x="1045018" y="328966"/>
                  </a:lnTo>
                  <a:lnTo>
                    <a:pt x="1039567" y="287883"/>
                  </a:lnTo>
                  <a:lnTo>
                    <a:pt x="1015542" y="231768"/>
                  </a:lnTo>
                  <a:lnTo>
                    <a:pt x="1000547" y="202931"/>
                  </a:lnTo>
                  <a:lnTo>
                    <a:pt x="959263" y="157757"/>
                  </a:lnTo>
                  <a:lnTo>
                    <a:pt x="902527" y="119428"/>
                  </a:lnTo>
                  <a:lnTo>
                    <a:pt x="848912" y="87027"/>
                  </a:lnTo>
                  <a:lnTo>
                    <a:pt x="824115" y="733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4" name="Freeform 173"/>
          <p:cNvSpPr/>
          <p:nvPr/>
        </p:nvSpPr>
        <p:spPr>
          <a:xfrm>
            <a:off x="7800432" y="3187141"/>
            <a:ext cx="274926" cy="409221"/>
          </a:xfrm>
          <a:custGeom>
            <a:avLst/>
            <a:gdLst/>
            <a:ahLst/>
            <a:cxnLst/>
            <a:rect l="0" t="0" r="0" b="0"/>
            <a:pathLst>
              <a:path w="274926" h="409221">
                <a:moveTo>
                  <a:pt x="95941" y="2993"/>
                </a:moveTo>
                <a:lnTo>
                  <a:pt x="46443" y="61557"/>
                </a:lnTo>
                <a:lnTo>
                  <a:pt x="4662" y="113737"/>
                </a:lnTo>
                <a:lnTo>
                  <a:pt x="1163" y="115427"/>
                </a:lnTo>
                <a:lnTo>
                  <a:pt x="0" y="113044"/>
                </a:lnTo>
                <a:lnTo>
                  <a:pt x="9434" y="74547"/>
                </a:lnTo>
                <a:lnTo>
                  <a:pt x="20266" y="45641"/>
                </a:lnTo>
                <a:lnTo>
                  <a:pt x="31502" y="29357"/>
                </a:lnTo>
                <a:lnTo>
                  <a:pt x="47414" y="17440"/>
                </a:lnTo>
                <a:lnTo>
                  <a:pt x="86225" y="258"/>
                </a:lnTo>
                <a:lnTo>
                  <a:pt x="96483" y="0"/>
                </a:lnTo>
                <a:lnTo>
                  <a:pt x="117238" y="5952"/>
                </a:lnTo>
                <a:lnTo>
                  <a:pt x="143066" y="22457"/>
                </a:lnTo>
                <a:lnTo>
                  <a:pt x="155100" y="38550"/>
                </a:lnTo>
                <a:lnTo>
                  <a:pt x="182936" y="101218"/>
                </a:lnTo>
                <a:lnTo>
                  <a:pt x="193097" y="127367"/>
                </a:lnTo>
                <a:lnTo>
                  <a:pt x="199620" y="182282"/>
                </a:lnTo>
                <a:lnTo>
                  <a:pt x="200909" y="238190"/>
                </a:lnTo>
                <a:lnTo>
                  <a:pt x="189731" y="299994"/>
                </a:lnTo>
                <a:lnTo>
                  <a:pt x="176763" y="337439"/>
                </a:lnTo>
                <a:lnTo>
                  <a:pt x="151420" y="375943"/>
                </a:lnTo>
                <a:lnTo>
                  <a:pt x="125247" y="398806"/>
                </a:lnTo>
                <a:lnTo>
                  <a:pt x="102337" y="407028"/>
                </a:lnTo>
                <a:lnTo>
                  <a:pt x="89677" y="409220"/>
                </a:lnTo>
                <a:lnTo>
                  <a:pt x="66251" y="405417"/>
                </a:lnTo>
                <a:lnTo>
                  <a:pt x="55090" y="401127"/>
                </a:lnTo>
                <a:lnTo>
                  <a:pt x="39570" y="387002"/>
                </a:lnTo>
                <a:lnTo>
                  <a:pt x="33794" y="378322"/>
                </a:lnTo>
                <a:lnTo>
                  <a:pt x="30496" y="359319"/>
                </a:lnTo>
                <a:lnTo>
                  <a:pt x="37910" y="318524"/>
                </a:lnTo>
                <a:lnTo>
                  <a:pt x="50262" y="300767"/>
                </a:lnTo>
                <a:lnTo>
                  <a:pt x="58469" y="292756"/>
                </a:lnTo>
                <a:lnTo>
                  <a:pt x="80067" y="283855"/>
                </a:lnTo>
                <a:lnTo>
                  <a:pt x="105264" y="281069"/>
                </a:lnTo>
                <a:lnTo>
                  <a:pt x="145756" y="287247"/>
                </a:lnTo>
                <a:lnTo>
                  <a:pt x="198241" y="309703"/>
                </a:lnTo>
                <a:lnTo>
                  <a:pt x="257895" y="339103"/>
                </a:lnTo>
                <a:lnTo>
                  <a:pt x="274925" y="35043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Freeform 174"/>
          <p:cNvSpPr/>
          <p:nvPr/>
        </p:nvSpPr>
        <p:spPr>
          <a:xfrm>
            <a:off x="6702576" y="4190342"/>
            <a:ext cx="184754" cy="276833"/>
          </a:xfrm>
          <a:custGeom>
            <a:avLst/>
            <a:gdLst/>
            <a:ahLst/>
            <a:cxnLst/>
            <a:rect l="0" t="0" r="0" b="0"/>
            <a:pathLst>
              <a:path w="184754" h="276833">
                <a:moveTo>
                  <a:pt x="162004" y="0"/>
                </a:moveTo>
                <a:lnTo>
                  <a:pt x="109299" y="19128"/>
                </a:lnTo>
                <a:lnTo>
                  <a:pt x="93346" y="30338"/>
                </a:lnTo>
                <a:lnTo>
                  <a:pt x="81577" y="46238"/>
                </a:lnTo>
                <a:lnTo>
                  <a:pt x="44367" y="106989"/>
                </a:lnTo>
                <a:lnTo>
                  <a:pt x="12707" y="168605"/>
                </a:lnTo>
                <a:lnTo>
                  <a:pt x="1045" y="200085"/>
                </a:lnTo>
                <a:lnTo>
                  <a:pt x="0" y="221117"/>
                </a:lnTo>
                <a:lnTo>
                  <a:pt x="4605" y="240994"/>
                </a:lnTo>
                <a:lnTo>
                  <a:pt x="14450" y="257627"/>
                </a:lnTo>
                <a:lnTo>
                  <a:pt x="29744" y="269698"/>
                </a:lnTo>
                <a:lnTo>
                  <a:pt x="38736" y="274556"/>
                </a:lnTo>
                <a:lnTo>
                  <a:pt x="61205" y="276832"/>
                </a:lnTo>
                <a:lnTo>
                  <a:pt x="108168" y="268762"/>
                </a:lnTo>
                <a:lnTo>
                  <a:pt x="150070" y="247497"/>
                </a:lnTo>
                <a:lnTo>
                  <a:pt x="166839" y="234391"/>
                </a:lnTo>
                <a:lnTo>
                  <a:pt x="183843" y="208269"/>
                </a:lnTo>
                <a:lnTo>
                  <a:pt x="184753" y="199677"/>
                </a:lnTo>
                <a:lnTo>
                  <a:pt x="179524" y="183892"/>
                </a:lnTo>
                <a:lnTo>
                  <a:pt x="157837" y="161851"/>
                </a:lnTo>
                <a:lnTo>
                  <a:pt x="135975" y="153822"/>
                </a:lnTo>
                <a:lnTo>
                  <a:pt x="111831" y="151423"/>
                </a:lnTo>
                <a:lnTo>
                  <a:pt x="89403" y="154256"/>
                </a:lnTo>
                <a:lnTo>
                  <a:pt x="38926" y="177230"/>
                </a:lnTo>
                <a:lnTo>
                  <a:pt x="14605" y="1895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2014-02-21T19:38:28Z</dcterms:created>
  <dcterms:modified xsi:type="dcterms:W3CDTF">2014-02-21T19:38:46Z</dcterms:modified>
</cp:coreProperties>
</file>